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6" r:id="rId5"/>
    <p:sldId id="313" r:id="rId6"/>
    <p:sldId id="257" r:id="rId7"/>
    <p:sldId id="312" r:id="rId8"/>
    <p:sldId id="262" r:id="rId9"/>
    <p:sldId id="269" r:id="rId10"/>
    <p:sldId id="296" r:id="rId11"/>
    <p:sldId id="297" r:id="rId12"/>
    <p:sldId id="298" r:id="rId13"/>
    <p:sldId id="299" r:id="rId14"/>
    <p:sldId id="300" r:id="rId15"/>
    <p:sldId id="301" r:id="rId16"/>
    <p:sldId id="302" r:id="rId17"/>
    <p:sldId id="303" r:id="rId18"/>
    <p:sldId id="304" r:id="rId19"/>
    <p:sldId id="305" r:id="rId20"/>
    <p:sldId id="306" r:id="rId21"/>
    <p:sldId id="307" r:id="rId22"/>
    <p:sldId id="308" r:id="rId23"/>
    <p:sldId id="309" r:id="rId24"/>
    <p:sldId id="310" r:id="rId25"/>
    <p:sldId id="279" r:id="rId26"/>
    <p:sldId id="311" r:id="rId27"/>
    <p:sldId id="31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bout" id="{73608447-9E84-444E-8018-49F11C143131}">
          <p14:sldIdLst>
            <p14:sldId id="256"/>
            <p14:sldId id="313"/>
            <p14:sldId id="257"/>
            <p14:sldId id="312"/>
            <p14:sldId id="262"/>
          </p14:sldIdLst>
        </p14:section>
        <p14:section name="Let's Read Together" id="{FCAE7FC4-4840-4E82-9996-42D95D6626B4}">
          <p14:sldIdLst>
            <p14:sldId id="269"/>
            <p14:sldId id="296"/>
            <p14:sldId id="297"/>
            <p14:sldId id="298"/>
            <p14:sldId id="299"/>
            <p14:sldId id="300"/>
            <p14:sldId id="301"/>
            <p14:sldId id="302"/>
            <p14:sldId id="303"/>
            <p14:sldId id="304"/>
            <p14:sldId id="305"/>
            <p14:sldId id="306"/>
            <p14:sldId id="307"/>
            <p14:sldId id="308"/>
            <p14:sldId id="309"/>
            <p14:sldId id="310"/>
            <p14:sldId id="279"/>
            <p14:sldId id="311"/>
            <p14:sldId id="31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43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9CD603-A375-46E1-88A8-55775670FE76}" v="30" dt="2026-08-17T04:35:06.1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613" autoAdjust="0"/>
  </p:normalViewPr>
  <p:slideViewPr>
    <p:cSldViewPr snapToGrid="0">
      <p:cViewPr varScale="1">
        <p:scale>
          <a:sx n="51" d="100"/>
          <a:sy n="51" d="100"/>
        </p:scale>
        <p:origin x="1256"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HUANG (NLB)" userId="54b4d68e-fb66-447c-a08b-f0c7ec742cde" providerId="ADAL" clId="{5C77EB75-5419-44D8-A860-C039E294C151}"/>
    <pc:docChg chg="undo custSel addSld delSld modSld sldOrd delSection modSection">
      <pc:chgData name="Rachel HUANG (NLB)" userId="54b4d68e-fb66-447c-a08b-f0c7ec742cde" providerId="ADAL" clId="{5C77EB75-5419-44D8-A860-C039E294C151}" dt="2026-08-17T04:37:48.542" v="1408"/>
      <pc:docMkLst>
        <pc:docMk/>
      </pc:docMkLst>
      <pc:sldChg chg="addSp delSp modSp mod">
        <pc:chgData name="Rachel HUANG (NLB)" userId="54b4d68e-fb66-447c-a08b-f0c7ec742cde" providerId="ADAL" clId="{5C77EB75-5419-44D8-A860-C039E294C151}" dt="2026-08-17T04:37:48.542" v="1408"/>
        <pc:sldMkLst>
          <pc:docMk/>
          <pc:sldMk cId="2620185534" sldId="256"/>
        </pc:sldMkLst>
        <pc:picChg chg="add mod">
          <ac:chgData name="Rachel HUANG (NLB)" userId="54b4d68e-fb66-447c-a08b-f0c7ec742cde" providerId="ADAL" clId="{5C77EB75-5419-44D8-A860-C039E294C151}" dt="2026-07-28T23:43:59.223" v="3"/>
          <ac:picMkLst>
            <pc:docMk/>
            <pc:sldMk cId="2620185534" sldId="256"/>
            <ac:picMk id="3" creationId="{FB14FCD6-43C4-381D-14C6-F182FAF3EA03}"/>
          </ac:picMkLst>
        </pc:picChg>
        <pc:picChg chg="add">
          <ac:chgData name="Rachel HUANG (NLB)" userId="54b4d68e-fb66-447c-a08b-f0c7ec742cde" providerId="ADAL" clId="{5C77EB75-5419-44D8-A860-C039E294C151}" dt="2026-08-17T04:37:48.542" v="1408"/>
          <ac:picMkLst>
            <pc:docMk/>
            <pc:sldMk cId="2620185534" sldId="256"/>
            <ac:picMk id="4" creationId="{95566ABA-E287-ABAE-F872-B7A62B9ED0AB}"/>
          </ac:picMkLst>
        </pc:picChg>
      </pc:sldChg>
      <pc:sldChg chg="addSp delSp modSp mod modNotesTx">
        <pc:chgData name="Rachel HUANG (NLB)" userId="54b4d68e-fb66-447c-a08b-f0c7ec742cde" providerId="ADAL" clId="{5C77EB75-5419-44D8-A860-C039E294C151}" dt="2026-08-17T04:35:06.102" v="1407"/>
        <pc:sldMkLst>
          <pc:docMk/>
          <pc:sldMk cId="2001062879" sldId="257"/>
        </pc:sldMkLst>
        <pc:spChg chg="mod">
          <ac:chgData name="Rachel HUANG (NLB)" userId="54b4d68e-fb66-447c-a08b-f0c7ec742cde" providerId="ADAL" clId="{5C77EB75-5419-44D8-A860-C039E294C151}" dt="2026-07-28T23:52:17.897" v="85" actId="1076"/>
          <ac:spMkLst>
            <pc:docMk/>
            <pc:sldMk cId="2001062879" sldId="257"/>
            <ac:spMk id="5" creationId="{6B8C223C-5DE4-6A4E-C3AF-88DAB0176F86}"/>
          </ac:spMkLst>
        </pc:spChg>
        <pc:spChg chg="mod">
          <ac:chgData name="Rachel HUANG (NLB)" userId="54b4d68e-fb66-447c-a08b-f0c7ec742cde" providerId="ADAL" clId="{5C77EB75-5419-44D8-A860-C039E294C151}" dt="2026-08-17T04:35:06.102" v="1407"/>
          <ac:spMkLst>
            <pc:docMk/>
            <pc:sldMk cId="2001062879" sldId="257"/>
            <ac:spMk id="8" creationId="{404F5228-76FC-2A59-073F-7CF8C18149EA}"/>
          </ac:spMkLst>
        </pc:spChg>
        <pc:picChg chg="add mod ord">
          <ac:chgData name="Rachel HUANG (NLB)" userId="54b4d68e-fb66-447c-a08b-f0c7ec742cde" providerId="ADAL" clId="{5C77EB75-5419-44D8-A860-C039E294C151}" dt="2026-07-28T23:50:40.835" v="63" actId="1076"/>
          <ac:picMkLst>
            <pc:docMk/>
            <pc:sldMk cId="2001062879" sldId="257"/>
            <ac:picMk id="3" creationId="{7AA5C4CC-4E95-1C42-0C3A-B3E4B4B8B8DA}"/>
          </ac:picMkLst>
        </pc:picChg>
        <pc:picChg chg="add mod ord">
          <ac:chgData name="Rachel HUANG (NLB)" userId="54b4d68e-fb66-447c-a08b-f0c7ec742cde" providerId="ADAL" clId="{5C77EB75-5419-44D8-A860-C039E294C151}" dt="2026-07-28T23:50:28.378" v="61" actId="14100"/>
          <ac:picMkLst>
            <pc:docMk/>
            <pc:sldMk cId="2001062879" sldId="257"/>
            <ac:picMk id="6" creationId="{3BD8016F-8B3A-0E6C-33A9-813E0FC1AECC}"/>
          </ac:picMkLst>
        </pc:picChg>
        <pc:picChg chg="add mod">
          <ac:chgData name="Rachel HUANG (NLB)" userId="54b4d68e-fb66-447c-a08b-f0c7ec742cde" providerId="ADAL" clId="{5C77EB75-5419-44D8-A860-C039E294C151}" dt="2026-07-28T23:50:19.757" v="60" actId="1076"/>
          <ac:picMkLst>
            <pc:docMk/>
            <pc:sldMk cId="2001062879" sldId="257"/>
            <ac:picMk id="9" creationId="{1A5AF9C8-387F-D947-376B-986D04D154A9}"/>
          </ac:picMkLst>
        </pc:picChg>
        <pc:picChg chg="add mod">
          <ac:chgData name="Rachel HUANG (NLB)" userId="54b4d68e-fb66-447c-a08b-f0c7ec742cde" providerId="ADAL" clId="{5C77EB75-5419-44D8-A860-C039E294C151}" dt="2026-07-28T23:50:02.606" v="54" actId="1076"/>
          <ac:picMkLst>
            <pc:docMk/>
            <pc:sldMk cId="2001062879" sldId="257"/>
            <ac:picMk id="12" creationId="{81690FCD-B058-865E-EEB7-0B2B95553D7B}"/>
          </ac:picMkLst>
        </pc:picChg>
        <pc:picChg chg="add mod">
          <ac:chgData name="Rachel HUANG (NLB)" userId="54b4d68e-fb66-447c-a08b-f0c7ec742cde" providerId="ADAL" clId="{5C77EB75-5419-44D8-A860-C039E294C151}" dt="2026-07-28T23:52:03.382" v="79" actId="1076"/>
          <ac:picMkLst>
            <pc:docMk/>
            <pc:sldMk cId="2001062879" sldId="257"/>
            <ac:picMk id="14" creationId="{88BCCE31-FC6D-E8B4-1E20-EACABA35C759}"/>
          </ac:picMkLst>
        </pc:picChg>
      </pc:sldChg>
      <pc:sldChg chg="addSp delSp modSp mod">
        <pc:chgData name="Rachel HUANG (NLB)" userId="54b4d68e-fb66-447c-a08b-f0c7ec742cde" providerId="ADAL" clId="{5C77EB75-5419-44D8-A860-C039E294C151}" dt="2026-08-11T07:12:23.804" v="1270" actId="1076"/>
        <pc:sldMkLst>
          <pc:docMk/>
          <pc:sldMk cId="3556665218" sldId="262"/>
        </pc:sldMkLst>
        <pc:spChg chg="mod">
          <ac:chgData name="Rachel HUANG (NLB)" userId="54b4d68e-fb66-447c-a08b-f0c7ec742cde" providerId="ADAL" clId="{5C77EB75-5419-44D8-A860-C039E294C151}" dt="2026-07-28T23:53:50.118" v="130" actId="20577"/>
          <ac:spMkLst>
            <pc:docMk/>
            <pc:sldMk cId="3556665218" sldId="262"/>
            <ac:spMk id="2" creationId="{3815B2E1-DCC4-0E46-D370-D04C2E840CF2}"/>
          </ac:spMkLst>
        </pc:spChg>
        <pc:spChg chg="mod">
          <ac:chgData name="Rachel HUANG (NLB)" userId="54b4d68e-fb66-447c-a08b-f0c7ec742cde" providerId="ADAL" clId="{5C77EB75-5419-44D8-A860-C039E294C151}" dt="2026-08-11T07:11:48.133" v="1261" actId="1076"/>
          <ac:spMkLst>
            <pc:docMk/>
            <pc:sldMk cId="3556665218" sldId="262"/>
            <ac:spMk id="5" creationId="{15831C2C-29DF-8AD9-4695-38B8F03C397D}"/>
          </ac:spMkLst>
        </pc:spChg>
        <pc:picChg chg="add mod modCrop">
          <ac:chgData name="Rachel HUANG (NLB)" userId="54b4d68e-fb66-447c-a08b-f0c7ec742cde" providerId="ADAL" clId="{5C77EB75-5419-44D8-A860-C039E294C151}" dt="2026-08-11T07:12:23.804" v="1270" actId="1076"/>
          <ac:picMkLst>
            <pc:docMk/>
            <pc:sldMk cId="3556665218" sldId="262"/>
            <ac:picMk id="6" creationId="{5318FD9C-0C65-42E8-BE20-908C0B385C4C}"/>
          </ac:picMkLst>
        </pc:picChg>
      </pc:sldChg>
      <pc:sldChg chg="addSp delSp modSp mod">
        <pc:chgData name="Rachel HUANG (NLB)" userId="54b4d68e-fb66-447c-a08b-f0c7ec742cde" providerId="ADAL" clId="{5C77EB75-5419-44D8-A860-C039E294C151}" dt="2026-07-29T00:09:40.347" v="254" actId="165"/>
        <pc:sldMkLst>
          <pc:docMk/>
          <pc:sldMk cId="0" sldId="269"/>
        </pc:sldMkLst>
        <pc:picChg chg="add mod topLvl">
          <ac:chgData name="Rachel HUANG (NLB)" userId="54b4d68e-fb66-447c-a08b-f0c7ec742cde" providerId="ADAL" clId="{5C77EB75-5419-44D8-A860-C039E294C151}" dt="2026-07-29T00:09:40.347" v="254" actId="165"/>
          <ac:picMkLst>
            <pc:docMk/>
            <pc:sldMk cId="0" sldId="269"/>
            <ac:picMk id="3" creationId="{5290B58C-7CBD-501B-E528-D7C89F8C750F}"/>
          </ac:picMkLst>
        </pc:picChg>
        <pc:picChg chg="add mod topLvl">
          <ac:chgData name="Rachel HUANG (NLB)" userId="54b4d68e-fb66-447c-a08b-f0c7ec742cde" providerId="ADAL" clId="{5C77EB75-5419-44D8-A860-C039E294C151}" dt="2026-07-29T00:09:40.347" v="254" actId="165"/>
          <ac:picMkLst>
            <pc:docMk/>
            <pc:sldMk cId="0" sldId="269"/>
            <ac:picMk id="6" creationId="{19CBF9A0-C106-D265-C69B-289BA58A508B}"/>
          </ac:picMkLst>
        </pc:picChg>
        <pc:picChg chg="add mod topLvl">
          <ac:chgData name="Rachel HUANG (NLB)" userId="54b4d68e-fb66-447c-a08b-f0c7ec742cde" providerId="ADAL" clId="{5C77EB75-5419-44D8-A860-C039E294C151}" dt="2026-07-29T00:09:40.347" v="254" actId="165"/>
          <ac:picMkLst>
            <pc:docMk/>
            <pc:sldMk cId="0" sldId="269"/>
            <ac:picMk id="9" creationId="{0F264692-FBCA-E9A4-9821-58997C2CFDE4}"/>
          </ac:picMkLst>
        </pc:picChg>
        <pc:picChg chg="add mod topLvl">
          <ac:chgData name="Rachel HUANG (NLB)" userId="54b4d68e-fb66-447c-a08b-f0c7ec742cde" providerId="ADAL" clId="{5C77EB75-5419-44D8-A860-C039E294C151}" dt="2026-07-29T00:09:40.347" v="254" actId="165"/>
          <ac:picMkLst>
            <pc:docMk/>
            <pc:sldMk cId="0" sldId="269"/>
            <ac:picMk id="11" creationId="{28ECE773-2DB5-92E8-21B9-C73DD05CC1AF}"/>
          </ac:picMkLst>
        </pc:picChg>
      </pc:sldChg>
      <pc:sldChg chg="addSp delSp modSp mod">
        <pc:chgData name="Rachel HUANG (NLB)" userId="54b4d68e-fb66-447c-a08b-f0c7ec742cde" providerId="ADAL" clId="{5C77EB75-5419-44D8-A860-C039E294C151}" dt="2026-07-29T00:16:51.265" v="370" actId="12788"/>
        <pc:sldMkLst>
          <pc:docMk/>
          <pc:sldMk cId="0" sldId="279"/>
        </pc:sldMkLst>
        <pc:spChg chg="mod">
          <ac:chgData name="Rachel HUANG (NLB)" userId="54b4d68e-fb66-447c-a08b-f0c7ec742cde" providerId="ADAL" clId="{5C77EB75-5419-44D8-A860-C039E294C151}" dt="2026-07-29T00:16:51.265" v="370" actId="12788"/>
          <ac:spMkLst>
            <pc:docMk/>
            <pc:sldMk cId="0" sldId="279"/>
            <ac:spMk id="19" creationId="{D5FC0F4A-2B79-4876-DBC3-F5CC35F76445}"/>
          </ac:spMkLst>
        </pc:spChg>
        <pc:spChg chg="add mod">
          <ac:chgData name="Rachel HUANG (NLB)" userId="54b4d68e-fb66-447c-a08b-f0c7ec742cde" providerId="ADAL" clId="{5C77EB75-5419-44D8-A860-C039E294C151}" dt="2026-07-29T00:16:07.102" v="359" actId="12788"/>
          <ac:spMkLst>
            <pc:docMk/>
            <pc:sldMk cId="0" sldId="279"/>
            <ac:spMk id="32" creationId="{14CAFE2D-252C-C413-B527-6EB786D5C106}"/>
          </ac:spMkLst>
        </pc:spChg>
        <pc:grpChg chg="add mod">
          <ac:chgData name="Rachel HUANG (NLB)" userId="54b4d68e-fb66-447c-a08b-f0c7ec742cde" providerId="ADAL" clId="{5C77EB75-5419-44D8-A860-C039E294C151}" dt="2026-07-29T00:15:48.092" v="354" actId="164"/>
          <ac:grpSpMkLst>
            <pc:docMk/>
            <pc:sldMk cId="0" sldId="279"/>
            <ac:grpSpMk id="27" creationId="{FE42EB27-FF84-CDCF-B73B-02BA0CA68407}"/>
          </ac:grpSpMkLst>
        </pc:grpChg>
        <pc:grpChg chg="add mod">
          <ac:chgData name="Rachel HUANG (NLB)" userId="54b4d68e-fb66-447c-a08b-f0c7ec742cde" providerId="ADAL" clId="{5C77EB75-5419-44D8-A860-C039E294C151}" dt="2026-07-29T00:15:51.802" v="356" actId="1076"/>
          <ac:grpSpMkLst>
            <pc:docMk/>
            <pc:sldMk cId="0" sldId="279"/>
            <ac:grpSpMk id="30" creationId="{0605D2A4-DB11-BACF-49F4-60E26E913761}"/>
          </ac:grpSpMkLst>
        </pc:grpChg>
        <pc:picChg chg="add mod">
          <ac:chgData name="Rachel HUANG (NLB)" userId="54b4d68e-fb66-447c-a08b-f0c7ec742cde" providerId="ADAL" clId="{5C77EB75-5419-44D8-A860-C039E294C151}" dt="2026-07-29T00:14:16.698" v="339" actId="164"/>
          <ac:picMkLst>
            <pc:docMk/>
            <pc:sldMk cId="0" sldId="279"/>
            <ac:picMk id="20" creationId="{8B1AF3F1-5247-5DF4-6133-5DA0010FE800}"/>
          </ac:picMkLst>
        </pc:picChg>
        <pc:picChg chg="add mod">
          <ac:chgData name="Rachel HUANG (NLB)" userId="54b4d68e-fb66-447c-a08b-f0c7ec742cde" providerId="ADAL" clId="{5C77EB75-5419-44D8-A860-C039E294C151}" dt="2026-07-29T00:14:16.698" v="339" actId="164"/>
          <ac:picMkLst>
            <pc:docMk/>
            <pc:sldMk cId="0" sldId="279"/>
            <ac:picMk id="22" creationId="{F3640BCC-7462-E424-6405-D57229165A36}"/>
          </ac:picMkLst>
        </pc:picChg>
        <pc:picChg chg="add mod">
          <ac:chgData name="Rachel HUANG (NLB)" userId="54b4d68e-fb66-447c-a08b-f0c7ec742cde" providerId="ADAL" clId="{5C77EB75-5419-44D8-A860-C039E294C151}" dt="2026-07-29T00:14:16.698" v="339" actId="164"/>
          <ac:picMkLst>
            <pc:docMk/>
            <pc:sldMk cId="0" sldId="279"/>
            <ac:picMk id="24" creationId="{5463B13A-2B07-886F-9A2E-58E0437AB18A}"/>
          </ac:picMkLst>
        </pc:picChg>
        <pc:picChg chg="add mod">
          <ac:chgData name="Rachel HUANG (NLB)" userId="54b4d68e-fb66-447c-a08b-f0c7ec742cde" providerId="ADAL" clId="{5C77EB75-5419-44D8-A860-C039E294C151}" dt="2026-07-29T00:14:16.698" v="339" actId="164"/>
          <ac:picMkLst>
            <pc:docMk/>
            <pc:sldMk cId="0" sldId="279"/>
            <ac:picMk id="26" creationId="{31F7BD5F-6576-9D74-CCBF-4D57281C132C}"/>
          </ac:picMkLst>
        </pc:picChg>
        <pc:picChg chg="add mod ord">
          <ac:chgData name="Rachel HUANG (NLB)" userId="54b4d68e-fb66-447c-a08b-f0c7ec742cde" providerId="ADAL" clId="{5C77EB75-5419-44D8-A860-C039E294C151}" dt="2026-07-29T00:15:48.092" v="354" actId="164"/>
          <ac:picMkLst>
            <pc:docMk/>
            <pc:sldMk cId="0" sldId="279"/>
            <ac:picMk id="29" creationId="{72C64A32-AC8A-7539-958C-040B82047F3B}"/>
          </ac:picMkLst>
        </pc:picChg>
      </pc:sldChg>
      <pc:sldChg chg="addSp delSp modSp mod">
        <pc:chgData name="Rachel HUANG (NLB)" userId="54b4d68e-fb66-447c-a08b-f0c7ec742cde" providerId="ADAL" clId="{5C77EB75-5419-44D8-A860-C039E294C151}" dt="2026-07-29T00:10:05.790" v="263" actId="1076"/>
        <pc:sldMkLst>
          <pc:docMk/>
          <pc:sldMk cId="920420915" sldId="296"/>
        </pc:sldMkLst>
        <pc:picChg chg="add mod">
          <ac:chgData name="Rachel HUANG (NLB)" userId="54b4d68e-fb66-447c-a08b-f0c7ec742cde" providerId="ADAL" clId="{5C77EB75-5419-44D8-A860-C039E294C151}" dt="2026-07-29T00:03:19.878" v="174" actId="1076"/>
          <ac:picMkLst>
            <pc:docMk/>
            <pc:sldMk cId="920420915" sldId="296"/>
            <ac:picMk id="17" creationId="{A4F19CCE-BABC-A180-8EFA-8C71BD86729A}"/>
          </ac:picMkLst>
        </pc:picChg>
        <pc:picChg chg="add mod">
          <ac:chgData name="Rachel HUANG (NLB)" userId="54b4d68e-fb66-447c-a08b-f0c7ec742cde" providerId="ADAL" clId="{5C77EB75-5419-44D8-A860-C039E294C151}" dt="2026-07-29T00:10:05.790" v="263" actId="1076"/>
          <ac:picMkLst>
            <pc:docMk/>
            <pc:sldMk cId="920420915" sldId="296"/>
            <ac:picMk id="24" creationId="{39AEEF51-DB44-F334-2CDE-0C8DBEF98C1A}"/>
          </ac:picMkLst>
        </pc:picChg>
      </pc:sldChg>
      <pc:sldChg chg="addSp delSp modSp mod">
        <pc:chgData name="Rachel HUANG (NLB)" userId="54b4d68e-fb66-447c-a08b-f0c7ec742cde" providerId="ADAL" clId="{5C77EB75-5419-44D8-A860-C039E294C151}" dt="2026-07-29T00:10:08.763" v="264" actId="22"/>
        <pc:sldMkLst>
          <pc:docMk/>
          <pc:sldMk cId="1399581486" sldId="297"/>
        </pc:sldMkLst>
        <pc:picChg chg="add">
          <ac:chgData name="Rachel HUANG (NLB)" userId="54b4d68e-fb66-447c-a08b-f0c7ec742cde" providerId="ADAL" clId="{5C77EB75-5419-44D8-A860-C039E294C151}" dt="2026-07-29T00:04:27.974" v="191" actId="22"/>
          <ac:picMkLst>
            <pc:docMk/>
            <pc:sldMk cId="1399581486" sldId="297"/>
            <ac:picMk id="20" creationId="{5E55DEC8-73DB-644D-FE3F-9BCF3F0A2119}"/>
          </ac:picMkLst>
        </pc:picChg>
        <pc:picChg chg="add">
          <ac:chgData name="Rachel HUANG (NLB)" userId="54b4d68e-fb66-447c-a08b-f0c7ec742cde" providerId="ADAL" clId="{5C77EB75-5419-44D8-A860-C039E294C151}" dt="2026-07-29T00:10:08.763" v="264" actId="22"/>
          <ac:picMkLst>
            <pc:docMk/>
            <pc:sldMk cId="1399581486" sldId="297"/>
            <ac:picMk id="24" creationId="{B78F884A-7E86-55F2-90D7-BEB2B2E7A141}"/>
          </ac:picMkLst>
        </pc:picChg>
      </pc:sldChg>
      <pc:sldChg chg="addSp delSp mod">
        <pc:chgData name="Rachel HUANG (NLB)" userId="54b4d68e-fb66-447c-a08b-f0c7ec742cde" providerId="ADAL" clId="{5C77EB75-5419-44D8-A860-C039E294C151}" dt="2026-07-29T00:10:09.818" v="265" actId="22"/>
        <pc:sldMkLst>
          <pc:docMk/>
          <pc:sldMk cId="1360147617" sldId="298"/>
        </pc:sldMkLst>
        <pc:picChg chg="add">
          <ac:chgData name="Rachel HUANG (NLB)" userId="54b4d68e-fb66-447c-a08b-f0c7ec742cde" providerId="ADAL" clId="{5C77EB75-5419-44D8-A860-C039E294C151}" dt="2026-07-29T00:04:42.795" v="195" actId="22"/>
          <ac:picMkLst>
            <pc:docMk/>
            <pc:sldMk cId="1360147617" sldId="298"/>
            <ac:picMk id="14" creationId="{C3D11295-5496-94F7-9649-CA9A745835D4}"/>
          </ac:picMkLst>
        </pc:picChg>
        <pc:picChg chg="add">
          <ac:chgData name="Rachel HUANG (NLB)" userId="54b4d68e-fb66-447c-a08b-f0c7ec742cde" providerId="ADAL" clId="{5C77EB75-5419-44D8-A860-C039E294C151}" dt="2026-07-29T00:10:09.818" v="265" actId="22"/>
          <ac:picMkLst>
            <pc:docMk/>
            <pc:sldMk cId="1360147617" sldId="298"/>
            <ac:picMk id="17" creationId="{9043856A-CA30-619C-9DF5-45347B4E4249}"/>
          </ac:picMkLst>
        </pc:picChg>
      </pc:sldChg>
      <pc:sldChg chg="addSp delSp mod">
        <pc:chgData name="Rachel HUANG (NLB)" userId="54b4d68e-fb66-447c-a08b-f0c7ec742cde" providerId="ADAL" clId="{5C77EB75-5419-44D8-A860-C039E294C151}" dt="2026-07-29T00:10:11.311" v="266" actId="22"/>
        <pc:sldMkLst>
          <pc:docMk/>
          <pc:sldMk cId="3536558820" sldId="299"/>
        </pc:sldMkLst>
        <pc:picChg chg="add">
          <ac:chgData name="Rachel HUANG (NLB)" userId="54b4d68e-fb66-447c-a08b-f0c7ec742cde" providerId="ADAL" clId="{5C77EB75-5419-44D8-A860-C039E294C151}" dt="2026-07-29T00:04:48.137" v="198" actId="22"/>
          <ac:picMkLst>
            <pc:docMk/>
            <pc:sldMk cId="3536558820" sldId="299"/>
            <ac:picMk id="14" creationId="{C4E5AB3B-C174-59E8-2E50-F450A1F4D701}"/>
          </ac:picMkLst>
        </pc:picChg>
        <pc:picChg chg="add">
          <ac:chgData name="Rachel HUANG (NLB)" userId="54b4d68e-fb66-447c-a08b-f0c7ec742cde" providerId="ADAL" clId="{5C77EB75-5419-44D8-A860-C039E294C151}" dt="2026-07-29T00:10:11.311" v="266" actId="22"/>
          <ac:picMkLst>
            <pc:docMk/>
            <pc:sldMk cId="3536558820" sldId="299"/>
            <ac:picMk id="17" creationId="{766D3605-74C2-5170-F6AF-91588E5A402F}"/>
          </ac:picMkLst>
        </pc:picChg>
      </pc:sldChg>
      <pc:sldChg chg="addSp delSp modSp mod">
        <pc:chgData name="Rachel HUANG (NLB)" userId="54b4d68e-fb66-447c-a08b-f0c7ec742cde" providerId="ADAL" clId="{5C77EB75-5419-44D8-A860-C039E294C151}" dt="2026-07-29T00:10:23.509" v="269" actId="1076"/>
        <pc:sldMkLst>
          <pc:docMk/>
          <pc:sldMk cId="2661691309" sldId="300"/>
        </pc:sldMkLst>
        <pc:picChg chg="add mod ord">
          <ac:chgData name="Rachel HUANG (NLB)" userId="54b4d68e-fb66-447c-a08b-f0c7ec742cde" providerId="ADAL" clId="{5C77EB75-5419-44D8-A860-C039E294C151}" dt="2026-07-29T00:05:31.169" v="211" actId="167"/>
          <ac:picMkLst>
            <pc:docMk/>
            <pc:sldMk cId="2661691309" sldId="300"/>
            <ac:picMk id="17" creationId="{F8DBFF53-8D7C-1E20-336B-5A41495E9114}"/>
          </ac:picMkLst>
        </pc:picChg>
        <pc:picChg chg="add mod">
          <ac:chgData name="Rachel HUANG (NLB)" userId="54b4d68e-fb66-447c-a08b-f0c7ec742cde" providerId="ADAL" clId="{5C77EB75-5419-44D8-A860-C039E294C151}" dt="2026-07-29T00:10:23.509" v="269" actId="1076"/>
          <ac:picMkLst>
            <pc:docMk/>
            <pc:sldMk cId="2661691309" sldId="300"/>
            <ac:picMk id="19" creationId="{327E69C2-7E23-397F-2EB4-9C732C0F303E}"/>
          </ac:picMkLst>
        </pc:picChg>
      </pc:sldChg>
      <pc:sldChg chg="addSp delSp mod">
        <pc:chgData name="Rachel HUANG (NLB)" userId="54b4d68e-fb66-447c-a08b-f0c7ec742cde" providerId="ADAL" clId="{5C77EB75-5419-44D8-A860-C039E294C151}" dt="2026-07-29T00:10:25.461" v="270" actId="22"/>
        <pc:sldMkLst>
          <pc:docMk/>
          <pc:sldMk cId="4212840843" sldId="301"/>
        </pc:sldMkLst>
        <pc:picChg chg="add">
          <ac:chgData name="Rachel HUANG (NLB)" userId="54b4d68e-fb66-447c-a08b-f0c7ec742cde" providerId="ADAL" clId="{5C77EB75-5419-44D8-A860-C039E294C151}" dt="2026-07-29T00:05:40.828" v="214" actId="22"/>
          <ac:picMkLst>
            <pc:docMk/>
            <pc:sldMk cId="4212840843" sldId="301"/>
            <ac:picMk id="14" creationId="{343DE676-0983-E98C-FBDC-AFEA06007AD5}"/>
          </ac:picMkLst>
        </pc:picChg>
        <pc:picChg chg="add">
          <ac:chgData name="Rachel HUANG (NLB)" userId="54b4d68e-fb66-447c-a08b-f0c7ec742cde" providerId="ADAL" clId="{5C77EB75-5419-44D8-A860-C039E294C151}" dt="2026-07-29T00:10:25.461" v="270" actId="22"/>
          <ac:picMkLst>
            <pc:docMk/>
            <pc:sldMk cId="4212840843" sldId="301"/>
            <ac:picMk id="17" creationId="{02FD797F-F8BC-FC1A-1DE0-1F6FAB6A3278}"/>
          </ac:picMkLst>
        </pc:picChg>
      </pc:sldChg>
      <pc:sldChg chg="addSp delSp mod">
        <pc:chgData name="Rachel HUANG (NLB)" userId="54b4d68e-fb66-447c-a08b-f0c7ec742cde" providerId="ADAL" clId="{5C77EB75-5419-44D8-A860-C039E294C151}" dt="2026-07-29T00:10:26.963" v="271" actId="22"/>
        <pc:sldMkLst>
          <pc:docMk/>
          <pc:sldMk cId="3110975916" sldId="302"/>
        </pc:sldMkLst>
        <pc:picChg chg="add">
          <ac:chgData name="Rachel HUANG (NLB)" userId="54b4d68e-fb66-447c-a08b-f0c7ec742cde" providerId="ADAL" clId="{5C77EB75-5419-44D8-A860-C039E294C151}" dt="2026-07-29T00:05:47.301" v="216" actId="22"/>
          <ac:picMkLst>
            <pc:docMk/>
            <pc:sldMk cId="3110975916" sldId="302"/>
            <ac:picMk id="14" creationId="{B81EC4C7-E066-BBFD-2219-08C08998EB3D}"/>
          </ac:picMkLst>
        </pc:picChg>
        <pc:picChg chg="add">
          <ac:chgData name="Rachel HUANG (NLB)" userId="54b4d68e-fb66-447c-a08b-f0c7ec742cde" providerId="ADAL" clId="{5C77EB75-5419-44D8-A860-C039E294C151}" dt="2026-07-29T00:10:26.963" v="271" actId="22"/>
          <ac:picMkLst>
            <pc:docMk/>
            <pc:sldMk cId="3110975916" sldId="302"/>
            <ac:picMk id="17" creationId="{3ADF3DB0-8743-E1BE-6D92-63F76343268A}"/>
          </ac:picMkLst>
        </pc:picChg>
      </pc:sldChg>
      <pc:sldChg chg="addSp delSp mod">
        <pc:chgData name="Rachel HUANG (NLB)" userId="54b4d68e-fb66-447c-a08b-f0c7ec742cde" providerId="ADAL" clId="{5C77EB75-5419-44D8-A860-C039E294C151}" dt="2026-07-29T00:10:28.061" v="272" actId="22"/>
        <pc:sldMkLst>
          <pc:docMk/>
          <pc:sldMk cId="1778513442" sldId="303"/>
        </pc:sldMkLst>
        <pc:picChg chg="add">
          <ac:chgData name="Rachel HUANG (NLB)" userId="54b4d68e-fb66-447c-a08b-f0c7ec742cde" providerId="ADAL" clId="{5C77EB75-5419-44D8-A860-C039E294C151}" dt="2026-07-29T00:05:55.946" v="218" actId="22"/>
          <ac:picMkLst>
            <pc:docMk/>
            <pc:sldMk cId="1778513442" sldId="303"/>
            <ac:picMk id="14" creationId="{A1AFF674-513D-3C98-4827-2255D09ED513}"/>
          </ac:picMkLst>
        </pc:picChg>
        <pc:picChg chg="add">
          <ac:chgData name="Rachel HUANG (NLB)" userId="54b4d68e-fb66-447c-a08b-f0c7ec742cde" providerId="ADAL" clId="{5C77EB75-5419-44D8-A860-C039E294C151}" dt="2026-07-29T00:10:28.061" v="272" actId="22"/>
          <ac:picMkLst>
            <pc:docMk/>
            <pc:sldMk cId="1778513442" sldId="303"/>
            <ac:picMk id="17" creationId="{F70817C7-7052-B928-2AE6-B58602F98189}"/>
          </ac:picMkLst>
        </pc:picChg>
      </pc:sldChg>
      <pc:sldChg chg="addSp delSp modSp mod">
        <pc:chgData name="Rachel HUANG (NLB)" userId="54b4d68e-fb66-447c-a08b-f0c7ec742cde" providerId="ADAL" clId="{5C77EB75-5419-44D8-A860-C039E294C151}" dt="2026-07-29T00:09:21.726" v="253" actId="22"/>
        <pc:sldMkLst>
          <pc:docMk/>
          <pc:sldMk cId="116128954" sldId="304"/>
        </pc:sldMkLst>
        <pc:picChg chg="add mod">
          <ac:chgData name="Rachel HUANG (NLB)" userId="54b4d68e-fb66-447c-a08b-f0c7ec742cde" providerId="ADAL" clId="{5C77EB75-5419-44D8-A860-C039E294C151}" dt="2026-07-29T00:06:34.160" v="227" actId="1076"/>
          <ac:picMkLst>
            <pc:docMk/>
            <pc:sldMk cId="116128954" sldId="304"/>
            <ac:picMk id="14" creationId="{D38A3A08-5FA9-E3D5-76B8-CF6E2C58DD3E}"/>
          </ac:picMkLst>
        </pc:picChg>
        <pc:picChg chg="add">
          <ac:chgData name="Rachel HUANG (NLB)" userId="54b4d68e-fb66-447c-a08b-f0c7ec742cde" providerId="ADAL" clId="{5C77EB75-5419-44D8-A860-C039E294C151}" dt="2026-07-29T00:09:21.726" v="253" actId="22"/>
          <ac:picMkLst>
            <pc:docMk/>
            <pc:sldMk cId="116128954" sldId="304"/>
            <ac:picMk id="19" creationId="{3F12F759-E712-FFE0-3873-F456E3754D0E}"/>
          </ac:picMkLst>
        </pc:picChg>
      </pc:sldChg>
      <pc:sldChg chg="addSp delSp mod">
        <pc:chgData name="Rachel HUANG (NLB)" userId="54b4d68e-fb66-447c-a08b-f0c7ec742cde" providerId="ADAL" clId="{5C77EB75-5419-44D8-A860-C039E294C151}" dt="2026-07-29T00:08:54.425" v="246" actId="22"/>
        <pc:sldMkLst>
          <pc:docMk/>
          <pc:sldMk cId="995744279" sldId="305"/>
        </pc:sldMkLst>
        <pc:picChg chg="add">
          <ac:chgData name="Rachel HUANG (NLB)" userId="54b4d68e-fb66-447c-a08b-f0c7ec742cde" providerId="ADAL" clId="{5C77EB75-5419-44D8-A860-C039E294C151}" dt="2026-07-29T00:06:47.266" v="231" actId="22"/>
          <ac:picMkLst>
            <pc:docMk/>
            <pc:sldMk cId="995744279" sldId="305"/>
            <ac:picMk id="14" creationId="{5A64AD12-C240-55FC-9905-92756580BB91}"/>
          </ac:picMkLst>
        </pc:picChg>
        <pc:picChg chg="add">
          <ac:chgData name="Rachel HUANG (NLB)" userId="54b4d68e-fb66-447c-a08b-f0c7ec742cde" providerId="ADAL" clId="{5C77EB75-5419-44D8-A860-C039E294C151}" dt="2026-07-29T00:08:54.425" v="246" actId="22"/>
          <ac:picMkLst>
            <pc:docMk/>
            <pc:sldMk cId="995744279" sldId="305"/>
            <ac:picMk id="17" creationId="{10F82225-E4CD-54CC-B59A-08237306C6FC}"/>
          </ac:picMkLst>
        </pc:picChg>
      </pc:sldChg>
      <pc:sldChg chg="addSp delSp modSp mod">
        <pc:chgData name="Rachel HUANG (NLB)" userId="54b4d68e-fb66-447c-a08b-f0c7ec742cde" providerId="ADAL" clId="{5C77EB75-5419-44D8-A860-C039E294C151}" dt="2026-07-29T00:09:19.956" v="252" actId="22"/>
        <pc:sldMkLst>
          <pc:docMk/>
          <pc:sldMk cId="3807553156" sldId="306"/>
        </pc:sldMkLst>
        <pc:picChg chg="add">
          <ac:chgData name="Rachel HUANG (NLB)" userId="54b4d68e-fb66-447c-a08b-f0c7ec742cde" providerId="ADAL" clId="{5C77EB75-5419-44D8-A860-C039E294C151}" dt="2026-07-29T00:06:52.170" v="233" actId="22"/>
          <ac:picMkLst>
            <pc:docMk/>
            <pc:sldMk cId="3807553156" sldId="306"/>
            <ac:picMk id="14" creationId="{EF1483F5-C7C5-56AB-8B74-E1747DA02488}"/>
          </ac:picMkLst>
        </pc:picChg>
        <pc:picChg chg="add">
          <ac:chgData name="Rachel HUANG (NLB)" userId="54b4d68e-fb66-447c-a08b-f0c7ec742cde" providerId="ADAL" clId="{5C77EB75-5419-44D8-A860-C039E294C151}" dt="2026-07-29T00:09:19.956" v="252" actId="22"/>
          <ac:picMkLst>
            <pc:docMk/>
            <pc:sldMk cId="3807553156" sldId="306"/>
            <ac:picMk id="19" creationId="{9617A7F2-2E39-D6FE-0173-9A1E506DD115}"/>
          </ac:picMkLst>
        </pc:picChg>
      </pc:sldChg>
      <pc:sldChg chg="addSp delSp modSp mod">
        <pc:chgData name="Rachel HUANG (NLB)" userId="54b4d68e-fb66-447c-a08b-f0c7ec742cde" providerId="ADAL" clId="{5C77EB75-5419-44D8-A860-C039E294C151}" dt="2026-07-29T00:11:53.437" v="295" actId="22"/>
        <pc:sldMkLst>
          <pc:docMk/>
          <pc:sldMk cId="2881308937" sldId="307"/>
        </pc:sldMkLst>
        <pc:picChg chg="add">
          <ac:chgData name="Rachel HUANG (NLB)" userId="54b4d68e-fb66-447c-a08b-f0c7ec742cde" providerId="ADAL" clId="{5C77EB75-5419-44D8-A860-C039E294C151}" dt="2026-07-29T00:11:53.437" v="295" actId="22"/>
          <ac:picMkLst>
            <pc:docMk/>
            <pc:sldMk cId="2881308937" sldId="307"/>
            <ac:picMk id="25" creationId="{46B90E59-22C7-68EA-6304-5F26C214FA6A}"/>
          </ac:picMkLst>
        </pc:picChg>
        <pc:picChg chg="add">
          <ac:chgData name="Rachel HUANG (NLB)" userId="54b4d68e-fb66-447c-a08b-f0c7ec742cde" providerId="ADAL" clId="{5C77EB75-5419-44D8-A860-C039E294C151}" dt="2026-07-29T00:11:53.437" v="295" actId="22"/>
          <ac:picMkLst>
            <pc:docMk/>
            <pc:sldMk cId="2881308937" sldId="307"/>
            <ac:picMk id="27" creationId="{D5FA3CEE-0242-D24C-8C4E-84FD92D85EF9}"/>
          </ac:picMkLst>
        </pc:picChg>
      </pc:sldChg>
      <pc:sldChg chg="addSp delSp mod">
        <pc:chgData name="Rachel HUANG (NLB)" userId="54b4d68e-fb66-447c-a08b-f0c7ec742cde" providerId="ADAL" clId="{5C77EB75-5419-44D8-A860-C039E294C151}" dt="2026-07-29T00:11:30.771" v="283" actId="22"/>
        <pc:sldMkLst>
          <pc:docMk/>
          <pc:sldMk cId="763851952" sldId="308"/>
        </pc:sldMkLst>
        <pc:picChg chg="add">
          <ac:chgData name="Rachel HUANG (NLB)" userId="54b4d68e-fb66-447c-a08b-f0c7ec742cde" providerId="ADAL" clId="{5C77EB75-5419-44D8-A860-C039E294C151}" dt="2026-07-29T00:11:30.771" v="283" actId="22"/>
          <ac:picMkLst>
            <pc:docMk/>
            <pc:sldMk cId="763851952" sldId="308"/>
            <ac:picMk id="14" creationId="{D88A834D-8B01-53D4-EF2D-1A6DAF19F9E7}"/>
          </ac:picMkLst>
        </pc:picChg>
        <pc:picChg chg="add">
          <ac:chgData name="Rachel HUANG (NLB)" userId="54b4d68e-fb66-447c-a08b-f0c7ec742cde" providerId="ADAL" clId="{5C77EB75-5419-44D8-A860-C039E294C151}" dt="2026-07-29T00:11:30.771" v="283" actId="22"/>
          <ac:picMkLst>
            <pc:docMk/>
            <pc:sldMk cId="763851952" sldId="308"/>
            <ac:picMk id="17" creationId="{DE84AFA3-25BB-217E-9165-29FA346396C0}"/>
          </ac:picMkLst>
        </pc:picChg>
      </pc:sldChg>
      <pc:sldChg chg="addSp delSp mod">
        <pc:chgData name="Rachel HUANG (NLB)" userId="54b4d68e-fb66-447c-a08b-f0c7ec742cde" providerId="ADAL" clId="{5C77EB75-5419-44D8-A860-C039E294C151}" dt="2026-07-29T00:11:32.211" v="284" actId="22"/>
        <pc:sldMkLst>
          <pc:docMk/>
          <pc:sldMk cId="4192270402" sldId="309"/>
        </pc:sldMkLst>
        <pc:picChg chg="add">
          <ac:chgData name="Rachel HUANG (NLB)" userId="54b4d68e-fb66-447c-a08b-f0c7ec742cde" providerId="ADAL" clId="{5C77EB75-5419-44D8-A860-C039E294C151}" dt="2026-07-29T00:11:32.211" v="284" actId="22"/>
          <ac:picMkLst>
            <pc:docMk/>
            <pc:sldMk cId="4192270402" sldId="309"/>
            <ac:picMk id="14" creationId="{CB1F8F8B-8335-A54A-D753-24DEDA600CF8}"/>
          </ac:picMkLst>
        </pc:picChg>
        <pc:picChg chg="add">
          <ac:chgData name="Rachel HUANG (NLB)" userId="54b4d68e-fb66-447c-a08b-f0c7ec742cde" providerId="ADAL" clId="{5C77EB75-5419-44D8-A860-C039E294C151}" dt="2026-07-29T00:11:32.211" v="284" actId="22"/>
          <ac:picMkLst>
            <pc:docMk/>
            <pc:sldMk cId="4192270402" sldId="309"/>
            <ac:picMk id="17" creationId="{BD1DE28D-5E70-6BD6-7F15-0BCE53B86C85}"/>
          </ac:picMkLst>
        </pc:picChg>
      </pc:sldChg>
      <pc:sldChg chg="addSp delSp modSp mod">
        <pc:chgData name="Rachel HUANG (NLB)" userId="54b4d68e-fb66-447c-a08b-f0c7ec742cde" providerId="ADAL" clId="{5C77EB75-5419-44D8-A860-C039E294C151}" dt="2026-08-11T10:34:00.936" v="1406" actId="478"/>
        <pc:sldMkLst>
          <pc:docMk/>
          <pc:sldMk cId="4059032918" sldId="310"/>
        </pc:sldMkLst>
        <pc:picChg chg="add">
          <ac:chgData name="Rachel HUANG (NLB)" userId="54b4d68e-fb66-447c-a08b-f0c7ec742cde" providerId="ADAL" clId="{5C77EB75-5419-44D8-A860-C039E294C151}" dt="2026-07-29T00:11:43.862" v="292" actId="22"/>
          <ac:picMkLst>
            <pc:docMk/>
            <pc:sldMk cId="4059032918" sldId="310"/>
            <ac:picMk id="14" creationId="{8A4B9B79-BF29-ED59-F42A-8469958FBC76}"/>
          </ac:picMkLst>
        </pc:picChg>
        <pc:picChg chg="add">
          <ac:chgData name="Rachel HUANG (NLB)" userId="54b4d68e-fb66-447c-a08b-f0c7ec742cde" providerId="ADAL" clId="{5C77EB75-5419-44D8-A860-C039E294C151}" dt="2026-07-29T00:11:43.862" v="292" actId="22"/>
          <ac:picMkLst>
            <pc:docMk/>
            <pc:sldMk cId="4059032918" sldId="310"/>
            <ac:picMk id="17" creationId="{A856BFC4-54A0-1C17-D516-E5723259CE6C}"/>
          </ac:picMkLst>
        </pc:picChg>
      </pc:sldChg>
      <pc:sldChg chg="addSp delSp modSp mod">
        <pc:chgData name="Rachel HUANG (NLB)" userId="54b4d68e-fb66-447c-a08b-f0c7ec742cde" providerId="ADAL" clId="{5C77EB75-5419-44D8-A860-C039E294C151}" dt="2026-07-29T00:25:07.907" v="436" actId="1076"/>
        <pc:sldMkLst>
          <pc:docMk/>
          <pc:sldMk cId="3989498939" sldId="311"/>
        </pc:sldMkLst>
        <pc:spChg chg="mod">
          <ac:chgData name="Rachel HUANG (NLB)" userId="54b4d68e-fb66-447c-a08b-f0c7ec742cde" providerId="ADAL" clId="{5C77EB75-5419-44D8-A860-C039E294C151}" dt="2026-07-29T00:25:01.807" v="435" actId="14100"/>
          <ac:spMkLst>
            <pc:docMk/>
            <pc:sldMk cId="3989498939" sldId="311"/>
            <ac:spMk id="5" creationId="{43215B01-20C9-B8D2-3290-3F5CFBD4FBF5}"/>
          </ac:spMkLst>
        </pc:spChg>
        <pc:spChg chg="mod">
          <ac:chgData name="Rachel HUANG (NLB)" userId="54b4d68e-fb66-447c-a08b-f0c7ec742cde" providerId="ADAL" clId="{5C77EB75-5419-44D8-A860-C039E294C151}" dt="2026-07-29T00:22:19.769" v="395" actId="20577"/>
          <ac:spMkLst>
            <pc:docMk/>
            <pc:sldMk cId="3989498939" sldId="311"/>
            <ac:spMk id="7" creationId="{B64DC764-7675-8FDE-D6C5-7DF7D3407307}"/>
          </ac:spMkLst>
        </pc:spChg>
        <pc:spChg chg="mod">
          <ac:chgData name="Rachel HUANG (NLB)" userId="54b4d68e-fb66-447c-a08b-f0c7ec742cde" providerId="ADAL" clId="{5C77EB75-5419-44D8-A860-C039E294C151}" dt="2026-07-29T00:25:07.907" v="436" actId="1076"/>
          <ac:spMkLst>
            <pc:docMk/>
            <pc:sldMk cId="3989498939" sldId="311"/>
            <ac:spMk id="8" creationId="{F9AB0085-7FA5-3217-F3D9-23544E94393C}"/>
          </ac:spMkLst>
        </pc:spChg>
        <pc:grpChg chg="add mod">
          <ac:chgData name="Rachel HUANG (NLB)" userId="54b4d68e-fb66-447c-a08b-f0c7ec742cde" providerId="ADAL" clId="{5C77EB75-5419-44D8-A860-C039E294C151}" dt="2026-07-29T00:23:43.065" v="413" actId="1076"/>
          <ac:grpSpMkLst>
            <pc:docMk/>
            <pc:sldMk cId="3989498939" sldId="311"/>
            <ac:grpSpMk id="19" creationId="{E5413E1A-BCB1-BAF0-E0DE-F52AB6FCDBD9}"/>
          </ac:grpSpMkLst>
        </pc:grpChg>
        <pc:picChg chg="add mod modCrop">
          <ac:chgData name="Rachel HUANG (NLB)" userId="54b4d68e-fb66-447c-a08b-f0c7ec742cde" providerId="ADAL" clId="{5C77EB75-5419-44D8-A860-C039E294C151}" dt="2026-07-29T00:23:05.093" v="403" actId="14100"/>
          <ac:picMkLst>
            <pc:docMk/>
            <pc:sldMk cId="3989498939" sldId="311"/>
            <ac:picMk id="10" creationId="{CC52EABE-00ED-DB22-C183-16C18D29470B}"/>
          </ac:picMkLst>
        </pc:picChg>
        <pc:picChg chg="add mod">
          <ac:chgData name="Rachel HUANG (NLB)" userId="54b4d68e-fb66-447c-a08b-f0c7ec742cde" providerId="ADAL" clId="{5C77EB75-5419-44D8-A860-C039E294C151}" dt="2026-07-29T00:23:21.352" v="406" actId="164"/>
          <ac:picMkLst>
            <pc:docMk/>
            <pc:sldMk cId="3989498939" sldId="311"/>
            <ac:picMk id="12" creationId="{5E5E5D4D-03CC-55A8-4B12-F8F40B573382}"/>
          </ac:picMkLst>
        </pc:picChg>
        <pc:picChg chg="add mod">
          <ac:chgData name="Rachel HUANG (NLB)" userId="54b4d68e-fb66-447c-a08b-f0c7ec742cde" providerId="ADAL" clId="{5C77EB75-5419-44D8-A860-C039E294C151}" dt="2026-07-29T00:23:21.352" v="406" actId="164"/>
          <ac:picMkLst>
            <pc:docMk/>
            <pc:sldMk cId="3989498939" sldId="311"/>
            <ac:picMk id="14" creationId="{14B84285-BC1E-B1D0-6800-5C80F36D7AD5}"/>
          </ac:picMkLst>
        </pc:picChg>
        <pc:picChg chg="add mod">
          <ac:chgData name="Rachel HUANG (NLB)" userId="54b4d68e-fb66-447c-a08b-f0c7ec742cde" providerId="ADAL" clId="{5C77EB75-5419-44D8-A860-C039E294C151}" dt="2026-07-29T00:23:21.352" v="406" actId="164"/>
          <ac:picMkLst>
            <pc:docMk/>
            <pc:sldMk cId="3989498939" sldId="311"/>
            <ac:picMk id="16" creationId="{7034E27D-C46E-581C-29FF-1E29B8FF9748}"/>
          </ac:picMkLst>
        </pc:picChg>
        <pc:picChg chg="add mod">
          <ac:chgData name="Rachel HUANG (NLB)" userId="54b4d68e-fb66-447c-a08b-f0c7ec742cde" providerId="ADAL" clId="{5C77EB75-5419-44D8-A860-C039E294C151}" dt="2026-07-29T00:23:21.352" v="406" actId="164"/>
          <ac:picMkLst>
            <pc:docMk/>
            <pc:sldMk cId="3989498939" sldId="311"/>
            <ac:picMk id="18" creationId="{DFFBFFA9-65E2-7A9A-90F0-E4DF5229CFF1}"/>
          </ac:picMkLst>
        </pc:picChg>
        <pc:picChg chg="add mod">
          <ac:chgData name="Rachel HUANG (NLB)" userId="54b4d68e-fb66-447c-a08b-f0c7ec742cde" providerId="ADAL" clId="{5C77EB75-5419-44D8-A860-C039E294C151}" dt="2026-07-29T00:24:06.078" v="416" actId="14100"/>
          <ac:picMkLst>
            <pc:docMk/>
            <pc:sldMk cId="3989498939" sldId="311"/>
            <ac:picMk id="21" creationId="{02D22D46-9B5D-D56B-B90E-73C4B15ABD6C}"/>
          </ac:picMkLst>
        </pc:picChg>
      </pc:sldChg>
      <pc:sldChg chg="addSp modSp new mod modNotesTx">
        <pc:chgData name="Rachel HUANG (NLB)" userId="54b4d68e-fb66-447c-a08b-f0c7ec742cde" providerId="ADAL" clId="{5C77EB75-5419-44D8-A860-C039E294C151}" dt="2026-08-04T07:19:38.750" v="981" actId="1076"/>
        <pc:sldMkLst>
          <pc:docMk/>
          <pc:sldMk cId="3694665694" sldId="312"/>
        </pc:sldMkLst>
        <pc:spChg chg="add mod">
          <ac:chgData name="Rachel HUANG (NLB)" userId="54b4d68e-fb66-447c-a08b-f0c7ec742cde" providerId="ADAL" clId="{5C77EB75-5419-44D8-A860-C039E294C151}" dt="2026-08-04T07:19:07.874" v="974" actId="1076"/>
          <ac:spMkLst>
            <pc:docMk/>
            <pc:sldMk cId="3694665694" sldId="312"/>
            <ac:spMk id="5" creationId="{A43ADC0A-327F-73A3-1DCF-DC9305C3D217}"/>
          </ac:spMkLst>
        </pc:spChg>
        <pc:spChg chg="add mod">
          <ac:chgData name="Rachel HUANG (NLB)" userId="54b4d68e-fb66-447c-a08b-f0c7ec742cde" providerId="ADAL" clId="{5C77EB75-5419-44D8-A860-C039E294C151}" dt="2026-08-04T07:19:14.583" v="976" actId="1076"/>
          <ac:spMkLst>
            <pc:docMk/>
            <pc:sldMk cId="3694665694" sldId="312"/>
            <ac:spMk id="11" creationId="{49C248B2-66C1-BBDF-1AC8-B0ADB3EA7CB1}"/>
          </ac:spMkLst>
        </pc:spChg>
        <pc:spChg chg="add mod">
          <ac:chgData name="Rachel HUANG (NLB)" userId="54b4d68e-fb66-447c-a08b-f0c7ec742cde" providerId="ADAL" clId="{5C77EB75-5419-44D8-A860-C039E294C151}" dt="2026-08-04T07:19:18.058" v="977" actId="1076"/>
          <ac:spMkLst>
            <pc:docMk/>
            <pc:sldMk cId="3694665694" sldId="312"/>
            <ac:spMk id="13" creationId="{0B88A3E2-0348-B754-6D19-66F0C0F4B66D}"/>
          </ac:spMkLst>
        </pc:spChg>
        <pc:spChg chg="add mod">
          <ac:chgData name="Rachel HUANG (NLB)" userId="54b4d68e-fb66-447c-a08b-f0c7ec742cde" providerId="ADAL" clId="{5C77EB75-5419-44D8-A860-C039E294C151}" dt="2026-08-04T07:19:32.438" v="980" actId="1076"/>
          <ac:spMkLst>
            <pc:docMk/>
            <pc:sldMk cId="3694665694" sldId="312"/>
            <ac:spMk id="15" creationId="{DBD230D2-BBC4-E374-369C-6F88040884B8}"/>
          </ac:spMkLst>
        </pc:spChg>
        <pc:picChg chg="add mod">
          <ac:chgData name="Rachel HUANG (NLB)" userId="54b4d68e-fb66-447c-a08b-f0c7ec742cde" providerId="ADAL" clId="{5C77EB75-5419-44D8-A860-C039E294C151}" dt="2026-08-04T07:18:51.456" v="969" actId="14100"/>
          <ac:picMkLst>
            <pc:docMk/>
            <pc:sldMk cId="3694665694" sldId="312"/>
            <ac:picMk id="3" creationId="{0268E43F-FE7B-8FA8-0813-618DCE673130}"/>
          </ac:picMkLst>
        </pc:picChg>
        <pc:picChg chg="add mod modCrop">
          <ac:chgData name="Rachel HUANG (NLB)" userId="54b4d68e-fb66-447c-a08b-f0c7ec742cde" providerId="ADAL" clId="{5C77EB75-5419-44D8-A860-C039E294C151}" dt="2026-08-04T07:19:23.792" v="978" actId="1076"/>
          <ac:picMkLst>
            <pc:docMk/>
            <pc:sldMk cId="3694665694" sldId="312"/>
            <ac:picMk id="6" creationId="{7DE4FCA5-2FFE-940A-12F5-D3928990ACF0}"/>
          </ac:picMkLst>
        </pc:picChg>
        <pc:picChg chg="add mod">
          <ac:chgData name="Rachel HUANG (NLB)" userId="54b4d68e-fb66-447c-a08b-f0c7ec742cde" providerId="ADAL" clId="{5C77EB75-5419-44D8-A860-C039E294C151}" dt="2026-08-04T07:19:38.750" v="981" actId="1076"/>
          <ac:picMkLst>
            <pc:docMk/>
            <pc:sldMk cId="3694665694" sldId="312"/>
            <ac:picMk id="8" creationId="{775A8381-552F-5FDE-CF4D-5FF1018A527C}"/>
          </ac:picMkLst>
        </pc:picChg>
        <pc:picChg chg="add mod">
          <ac:chgData name="Rachel HUANG (NLB)" userId="54b4d68e-fb66-447c-a08b-f0c7ec742cde" providerId="ADAL" clId="{5C77EB75-5419-44D8-A860-C039E294C151}" dt="2026-08-04T07:19:11.666" v="975" actId="1076"/>
          <ac:picMkLst>
            <pc:docMk/>
            <pc:sldMk cId="3694665694" sldId="312"/>
            <ac:picMk id="9" creationId="{5F01265B-BF55-72DC-2324-D5C36874CB1D}"/>
          </ac:picMkLst>
        </pc:picChg>
      </pc:sldChg>
      <pc:sldChg chg="addSp delSp modSp new mod ord modNotesTx">
        <pc:chgData name="Rachel HUANG (NLB)" userId="54b4d68e-fb66-447c-a08b-f0c7ec742cde" providerId="ADAL" clId="{5C77EB75-5419-44D8-A860-C039E294C151}" dt="2026-08-04T07:07:53.846" v="731"/>
        <pc:sldMkLst>
          <pc:docMk/>
          <pc:sldMk cId="2262288028" sldId="313"/>
        </pc:sldMkLst>
        <pc:spChg chg="add mod">
          <ac:chgData name="Rachel HUANG (NLB)" userId="54b4d68e-fb66-447c-a08b-f0c7ec742cde" providerId="ADAL" clId="{5C77EB75-5419-44D8-A860-C039E294C151}" dt="2026-08-04T07:06:27.284" v="650" actId="1076"/>
          <ac:spMkLst>
            <pc:docMk/>
            <pc:sldMk cId="2262288028" sldId="313"/>
            <ac:spMk id="8" creationId="{5AB9A6D2-A048-8FB3-616D-B72A72CF8EC8}"/>
          </ac:spMkLst>
        </pc:spChg>
        <pc:spChg chg="add mod">
          <ac:chgData name="Rachel HUANG (NLB)" userId="54b4d68e-fb66-447c-a08b-f0c7ec742cde" providerId="ADAL" clId="{5C77EB75-5419-44D8-A860-C039E294C151}" dt="2026-08-04T07:05:46.887" v="640" actId="164"/>
          <ac:spMkLst>
            <pc:docMk/>
            <pc:sldMk cId="2262288028" sldId="313"/>
            <ac:spMk id="10" creationId="{B3D38179-7B6D-1912-0B0D-6E5F689AFD53}"/>
          </ac:spMkLst>
        </pc:spChg>
        <pc:spChg chg="add mod">
          <ac:chgData name="Rachel HUANG (NLB)" userId="54b4d68e-fb66-447c-a08b-f0c7ec742cde" providerId="ADAL" clId="{5C77EB75-5419-44D8-A860-C039E294C151}" dt="2026-08-04T07:05:46.887" v="640" actId="164"/>
          <ac:spMkLst>
            <pc:docMk/>
            <pc:sldMk cId="2262288028" sldId="313"/>
            <ac:spMk id="20" creationId="{1A9BF3E3-0486-D1F7-6521-29DED9F1D3A9}"/>
          </ac:spMkLst>
        </pc:spChg>
        <pc:spChg chg="add mod">
          <ac:chgData name="Rachel HUANG (NLB)" userId="54b4d68e-fb66-447c-a08b-f0c7ec742cde" providerId="ADAL" clId="{5C77EB75-5419-44D8-A860-C039E294C151}" dt="2026-08-04T07:05:46.887" v="640" actId="164"/>
          <ac:spMkLst>
            <pc:docMk/>
            <pc:sldMk cId="2262288028" sldId="313"/>
            <ac:spMk id="23" creationId="{C31F988C-20C7-7E97-76B1-1F362B2180C6}"/>
          </ac:spMkLst>
        </pc:spChg>
        <pc:spChg chg="add mod">
          <ac:chgData name="Rachel HUANG (NLB)" userId="54b4d68e-fb66-447c-a08b-f0c7ec742cde" providerId="ADAL" clId="{5C77EB75-5419-44D8-A860-C039E294C151}" dt="2026-08-04T07:05:46.887" v="640" actId="164"/>
          <ac:spMkLst>
            <pc:docMk/>
            <pc:sldMk cId="2262288028" sldId="313"/>
            <ac:spMk id="26" creationId="{3DF24D4C-E16C-A78A-645E-358F3877AF35}"/>
          </ac:spMkLst>
        </pc:spChg>
        <pc:spChg chg="add mod">
          <ac:chgData name="Rachel HUANG (NLB)" userId="54b4d68e-fb66-447c-a08b-f0c7ec742cde" providerId="ADAL" clId="{5C77EB75-5419-44D8-A860-C039E294C151}" dt="2026-08-04T07:05:46.887" v="640" actId="164"/>
          <ac:spMkLst>
            <pc:docMk/>
            <pc:sldMk cId="2262288028" sldId="313"/>
            <ac:spMk id="29" creationId="{DC153970-1A2D-3AC6-C93C-FD58A889223F}"/>
          </ac:spMkLst>
        </pc:spChg>
        <pc:grpChg chg="mod">
          <ac:chgData name="Rachel HUANG (NLB)" userId="54b4d68e-fb66-447c-a08b-f0c7ec742cde" providerId="ADAL" clId="{5C77EB75-5419-44D8-A860-C039E294C151}" dt="2026-08-04T07:05:56.664" v="643" actId="14100"/>
          <ac:grpSpMkLst>
            <pc:docMk/>
            <pc:sldMk cId="2262288028" sldId="313"/>
            <ac:grpSpMk id="30" creationId="{5562ADCF-06C8-484F-B6DF-267294942C43}"/>
          </ac:grpSpMkLst>
        </pc:grpChg>
        <pc:picChg chg="add mod">
          <ac:chgData name="Rachel HUANG (NLB)" userId="54b4d68e-fb66-447c-a08b-f0c7ec742cde" providerId="ADAL" clId="{5C77EB75-5419-44D8-A860-C039E294C151}" dt="2026-08-04T07:05:46.887" v="640" actId="164"/>
          <ac:picMkLst>
            <pc:docMk/>
            <pc:sldMk cId="2262288028" sldId="313"/>
            <ac:picMk id="12" creationId="{B1F46EA7-1C2A-C640-39D6-749B05DCB3A9}"/>
          </ac:picMkLst>
        </pc:picChg>
        <pc:picChg chg="add mod">
          <ac:chgData name="Rachel HUANG (NLB)" userId="54b4d68e-fb66-447c-a08b-f0c7ec742cde" providerId="ADAL" clId="{5C77EB75-5419-44D8-A860-C039E294C151}" dt="2026-08-04T07:05:46.887" v="640" actId="164"/>
          <ac:picMkLst>
            <pc:docMk/>
            <pc:sldMk cId="2262288028" sldId="313"/>
            <ac:picMk id="18" creationId="{5A1F92D0-9DFC-0FDF-105A-C33B47A94B3D}"/>
          </ac:picMkLst>
        </pc:picChg>
        <pc:picChg chg="add mod">
          <ac:chgData name="Rachel HUANG (NLB)" userId="54b4d68e-fb66-447c-a08b-f0c7ec742cde" providerId="ADAL" clId="{5C77EB75-5419-44D8-A860-C039E294C151}" dt="2026-08-04T07:05:46.887" v="640" actId="164"/>
          <ac:picMkLst>
            <pc:docMk/>
            <pc:sldMk cId="2262288028" sldId="313"/>
            <ac:picMk id="21" creationId="{F8593449-9CA1-4EDD-AEC3-18F5980012ED}"/>
          </ac:picMkLst>
        </pc:picChg>
        <pc:picChg chg="add mod">
          <ac:chgData name="Rachel HUANG (NLB)" userId="54b4d68e-fb66-447c-a08b-f0c7ec742cde" providerId="ADAL" clId="{5C77EB75-5419-44D8-A860-C039E294C151}" dt="2026-08-04T07:05:46.887" v="640" actId="164"/>
          <ac:picMkLst>
            <pc:docMk/>
            <pc:sldMk cId="2262288028" sldId="313"/>
            <ac:picMk id="24" creationId="{D929C97E-6054-8D46-EB03-2E796ECADD62}"/>
          </ac:picMkLst>
        </pc:picChg>
        <pc:picChg chg="add mod">
          <ac:chgData name="Rachel HUANG (NLB)" userId="54b4d68e-fb66-447c-a08b-f0c7ec742cde" providerId="ADAL" clId="{5C77EB75-5419-44D8-A860-C039E294C151}" dt="2026-08-04T07:05:46.887" v="640" actId="164"/>
          <ac:picMkLst>
            <pc:docMk/>
            <pc:sldMk cId="2262288028" sldId="313"/>
            <ac:picMk id="27" creationId="{29ADCFDE-C52A-CB2E-BFB3-B046958C1F30}"/>
          </ac:picMkLst>
        </pc:picChg>
      </pc:sldChg>
      <pc:sldChg chg="addSp delSp modSp new mod modNotesTx">
        <pc:chgData name="Rachel HUANG (NLB)" userId="54b4d68e-fb66-447c-a08b-f0c7ec742cde" providerId="ADAL" clId="{5C77EB75-5419-44D8-A860-C039E294C151}" dt="2026-08-11T10:30:14.145" v="1405" actId="1076"/>
        <pc:sldMkLst>
          <pc:docMk/>
          <pc:sldMk cId="3314775275" sldId="314"/>
        </pc:sldMkLst>
        <pc:spChg chg="add">
          <ac:chgData name="Rachel HUANG (NLB)" userId="54b4d68e-fb66-447c-a08b-f0c7ec742cde" providerId="ADAL" clId="{5C77EB75-5419-44D8-A860-C039E294C151}" dt="2026-08-04T07:24:33.882" v="1134" actId="22"/>
          <ac:spMkLst>
            <pc:docMk/>
            <pc:sldMk cId="3314775275" sldId="314"/>
            <ac:spMk id="3" creationId="{0E06BA68-F37D-5D9A-0E54-9723D9A6CCD1}"/>
          </ac:spMkLst>
        </pc:spChg>
        <pc:spChg chg="add mod">
          <ac:chgData name="Rachel HUANG (NLB)" userId="54b4d68e-fb66-447c-a08b-f0c7ec742cde" providerId="ADAL" clId="{5C77EB75-5419-44D8-A860-C039E294C151}" dt="2026-08-11T10:29:14.232" v="1364" actId="1076"/>
          <ac:spMkLst>
            <pc:docMk/>
            <pc:sldMk cId="3314775275" sldId="314"/>
            <ac:spMk id="4" creationId="{9BE4EF5B-81F5-B5AA-2947-E1DE8F72EF1E}"/>
          </ac:spMkLst>
        </pc:spChg>
        <pc:spChg chg="add mod">
          <ac:chgData name="Rachel HUANG (NLB)" userId="54b4d68e-fb66-447c-a08b-f0c7ec742cde" providerId="ADAL" clId="{5C77EB75-5419-44D8-A860-C039E294C151}" dt="2026-08-11T10:21:19.091" v="1305" actId="1076"/>
          <ac:spMkLst>
            <pc:docMk/>
            <pc:sldMk cId="3314775275" sldId="314"/>
            <ac:spMk id="8" creationId="{9257187C-0A59-5740-617E-16FF73413E2C}"/>
          </ac:spMkLst>
        </pc:spChg>
        <pc:spChg chg="add mod">
          <ac:chgData name="Rachel HUANG (NLB)" userId="54b4d68e-fb66-447c-a08b-f0c7ec742cde" providerId="ADAL" clId="{5C77EB75-5419-44D8-A860-C039E294C151}" dt="2026-08-11T10:21:19.091" v="1305" actId="1076"/>
          <ac:spMkLst>
            <pc:docMk/>
            <pc:sldMk cId="3314775275" sldId="314"/>
            <ac:spMk id="11" creationId="{B4556976-549C-4F7C-75F0-9B4C8CA997F4}"/>
          </ac:spMkLst>
        </pc:spChg>
        <pc:spChg chg="add mod ord">
          <ac:chgData name="Rachel HUANG (NLB)" userId="54b4d68e-fb66-447c-a08b-f0c7ec742cde" providerId="ADAL" clId="{5C77EB75-5419-44D8-A860-C039E294C151}" dt="2026-08-11T10:21:36.935" v="1309" actId="1076"/>
          <ac:spMkLst>
            <pc:docMk/>
            <pc:sldMk cId="3314775275" sldId="314"/>
            <ac:spMk id="13" creationId="{E073A1AA-17C4-A5C6-76B5-04EC3FB429F9}"/>
          </ac:spMkLst>
        </pc:spChg>
        <pc:spChg chg="add mod">
          <ac:chgData name="Rachel HUANG (NLB)" userId="54b4d68e-fb66-447c-a08b-f0c7ec742cde" providerId="ADAL" clId="{5C77EB75-5419-44D8-A860-C039E294C151}" dt="2026-08-11T10:29:14.232" v="1364" actId="1076"/>
          <ac:spMkLst>
            <pc:docMk/>
            <pc:sldMk cId="3314775275" sldId="314"/>
            <ac:spMk id="16" creationId="{D4F1CFA6-8E72-8EA7-CDCC-DCE60794A58B}"/>
          </ac:spMkLst>
        </pc:spChg>
        <pc:spChg chg="add mod">
          <ac:chgData name="Rachel HUANG (NLB)" userId="54b4d68e-fb66-447c-a08b-f0c7ec742cde" providerId="ADAL" clId="{5C77EB75-5419-44D8-A860-C039E294C151}" dt="2026-08-11T10:29:10.571" v="1363" actId="1076"/>
          <ac:spMkLst>
            <pc:docMk/>
            <pc:sldMk cId="3314775275" sldId="314"/>
            <ac:spMk id="21" creationId="{1A7E2772-8683-40D4-EFA5-8DC537BEB165}"/>
          </ac:spMkLst>
        </pc:spChg>
        <pc:spChg chg="add mod">
          <ac:chgData name="Rachel HUANG (NLB)" userId="54b4d68e-fb66-447c-a08b-f0c7ec742cde" providerId="ADAL" clId="{5C77EB75-5419-44D8-A860-C039E294C151}" dt="2026-08-11T10:29:37.322" v="1368" actId="1076"/>
          <ac:spMkLst>
            <pc:docMk/>
            <pc:sldMk cId="3314775275" sldId="314"/>
            <ac:spMk id="25" creationId="{1C0BF629-A320-744F-43B6-F9D257E45A37}"/>
          </ac:spMkLst>
        </pc:spChg>
        <pc:spChg chg="add mod">
          <ac:chgData name="Rachel HUANG (NLB)" userId="54b4d68e-fb66-447c-a08b-f0c7ec742cde" providerId="ADAL" clId="{5C77EB75-5419-44D8-A860-C039E294C151}" dt="2026-08-11T10:30:07.702" v="1404" actId="1076"/>
          <ac:spMkLst>
            <pc:docMk/>
            <pc:sldMk cId="3314775275" sldId="314"/>
            <ac:spMk id="27" creationId="{A22E0B29-F769-F8E5-A28B-AB65D55CC515}"/>
          </ac:spMkLst>
        </pc:spChg>
        <pc:picChg chg="add mod">
          <ac:chgData name="Rachel HUANG (NLB)" userId="54b4d68e-fb66-447c-a08b-f0c7ec742cde" providerId="ADAL" clId="{5C77EB75-5419-44D8-A860-C039E294C151}" dt="2026-08-04T07:25:32.073" v="1148"/>
          <ac:picMkLst>
            <pc:docMk/>
            <pc:sldMk cId="3314775275" sldId="314"/>
            <ac:picMk id="5" creationId="{4898A536-8C49-0F50-1C3A-7589A31FFBE1}"/>
          </ac:picMkLst>
        </pc:picChg>
        <pc:picChg chg="add mod modCrop">
          <ac:chgData name="Rachel HUANG (NLB)" userId="54b4d68e-fb66-447c-a08b-f0c7ec742cde" providerId="ADAL" clId="{5C77EB75-5419-44D8-A860-C039E294C151}" dt="2026-08-11T10:21:12.548" v="1304" actId="14100"/>
          <ac:picMkLst>
            <pc:docMk/>
            <pc:sldMk cId="3314775275" sldId="314"/>
            <ac:picMk id="7" creationId="{D9FEFE93-A892-B69B-319A-CBD9C2E6EC6E}"/>
          </ac:picMkLst>
        </pc:picChg>
        <pc:picChg chg="add mod">
          <ac:chgData name="Rachel HUANG (NLB)" userId="54b4d68e-fb66-447c-a08b-f0c7ec742cde" providerId="ADAL" clId="{5C77EB75-5419-44D8-A860-C039E294C151}" dt="2026-08-11T10:21:08.157" v="1303" actId="1076"/>
          <ac:picMkLst>
            <pc:docMk/>
            <pc:sldMk cId="3314775275" sldId="314"/>
            <ac:picMk id="9" creationId="{21BA0DC1-AFD5-5C78-D290-26BCCDB982B9}"/>
          </ac:picMkLst>
        </pc:picChg>
        <pc:picChg chg="add mod modCrop">
          <ac:chgData name="Rachel HUANG (NLB)" userId="54b4d68e-fb66-447c-a08b-f0c7ec742cde" providerId="ADAL" clId="{5C77EB75-5419-44D8-A860-C039E294C151}" dt="2026-08-11T10:29:10.571" v="1363" actId="1076"/>
          <ac:picMkLst>
            <pc:docMk/>
            <pc:sldMk cId="3314775275" sldId="314"/>
            <ac:picMk id="19" creationId="{481332A0-2977-35D4-5B95-75FE71FEF135}"/>
          </ac:picMkLst>
        </pc:picChg>
        <pc:picChg chg="add mod">
          <ac:chgData name="Rachel HUANG (NLB)" userId="54b4d68e-fb66-447c-a08b-f0c7ec742cde" providerId="ADAL" clId="{5C77EB75-5419-44D8-A860-C039E294C151}" dt="2026-08-11T10:30:14.145" v="1405" actId="1076"/>
          <ac:picMkLst>
            <pc:docMk/>
            <pc:sldMk cId="3314775275" sldId="314"/>
            <ac:picMk id="23" creationId="{A4B5D4EE-2644-82D9-7869-409F2364C03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253A38-789A-4321-BF65-7562689BE742}" type="datetimeFigureOut">
              <a:rPr lang="en-SG" smtClean="0"/>
              <a:t>17/8/2026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B1BCD4-52C8-4B58-AB2B-BF4D5CE7D61C}" type="slidenum">
              <a:rPr lang="en-SG" smtClean="0"/>
              <a:t>‹#›</a:t>
            </a:fld>
            <a:endParaRPr lang="en-SG"/>
          </a:p>
        </p:txBody>
      </p:sp>
    </p:spTree>
    <p:extLst>
      <p:ext uri="{BB962C8B-B14F-4D97-AF65-F5344CB8AC3E}">
        <p14:creationId xmlns:p14="http://schemas.microsoft.com/office/powerpoint/2010/main" val="288873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go.gov.sg/rcc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2</a:t>
            </a:fld>
            <a:endParaRPr lang="en-SG"/>
          </a:p>
        </p:txBody>
      </p:sp>
    </p:spTree>
    <p:extLst>
      <p:ext uri="{BB962C8B-B14F-4D97-AF65-F5344CB8AC3E}">
        <p14:creationId xmlns:p14="http://schemas.microsoft.com/office/powerpoint/2010/main" val="763877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part of the </a:t>
            </a:r>
            <a:r>
              <a:rPr lang="en-US" dirty="0" err="1"/>
              <a:t>ReadSG</a:t>
            </a:r>
            <a:r>
              <a:rPr lang="en-US" dirty="0"/>
              <a:t> challenge, Read For Good previously known as Read For Books is running from 7 September to 7 October 2026. </a:t>
            </a:r>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3</a:t>
            </a:fld>
            <a:endParaRPr lang="en-SG"/>
          </a:p>
        </p:txBody>
      </p:sp>
    </p:spTree>
    <p:extLst>
      <p:ext uri="{BB962C8B-B14F-4D97-AF65-F5344CB8AC3E}">
        <p14:creationId xmlns:p14="http://schemas.microsoft.com/office/powerpoint/2010/main" val="1468712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Beneficiaries</a:t>
            </a:r>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4</a:t>
            </a:fld>
            <a:endParaRPr lang="en-SG"/>
          </a:p>
        </p:txBody>
      </p:sp>
    </p:spTree>
    <p:extLst>
      <p:ext uri="{BB962C8B-B14F-4D97-AF65-F5344CB8AC3E}">
        <p14:creationId xmlns:p14="http://schemas.microsoft.com/office/powerpoint/2010/main" val="4116858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Feel free to provide book recommendations if you would like! Otherwise, you can remove this slide.</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5</a:t>
            </a:fld>
            <a:endParaRPr lang="en-SG"/>
          </a:p>
        </p:txBody>
      </p:sp>
    </p:spTree>
    <p:extLst>
      <p:ext uri="{BB962C8B-B14F-4D97-AF65-F5344CB8AC3E}">
        <p14:creationId xmlns:p14="http://schemas.microsoft.com/office/powerpoint/2010/main" val="2400457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marks the beginning of the reading session. Get your participants to pick up their reading materials!</a:t>
            </a:r>
          </a:p>
          <a:p>
            <a:endParaRPr lang="en-SG"/>
          </a:p>
        </p:txBody>
      </p:sp>
      <p:sp>
        <p:nvSpPr>
          <p:cNvPr id="4" name="Slide Number Placeholder 3"/>
          <p:cNvSpPr>
            <a:spLocks noGrp="1"/>
          </p:cNvSpPr>
          <p:nvPr>
            <p:ph type="sldNum" sz="quarter" idx="5"/>
          </p:nvPr>
        </p:nvSpPr>
        <p:spPr/>
        <p:txBody>
          <a:bodyPr/>
          <a:lstStyle/>
          <a:p>
            <a:fld id="{63E82997-8693-4498-B374-70F3B6D46E06}" type="slidenum">
              <a:rPr lang="en-SG" smtClean="0"/>
              <a:t>6</a:t>
            </a:fld>
            <a:endParaRPr lang="en-SG"/>
          </a:p>
        </p:txBody>
      </p:sp>
    </p:spTree>
    <p:extLst>
      <p:ext uri="{BB962C8B-B14F-4D97-AF65-F5344CB8AC3E}">
        <p14:creationId xmlns:p14="http://schemas.microsoft.com/office/powerpoint/2010/main" val="1174315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7</a:t>
            </a:fld>
            <a:endParaRPr lang="en-SG"/>
          </a:p>
        </p:txBody>
      </p:sp>
    </p:spTree>
    <p:extLst>
      <p:ext uri="{BB962C8B-B14F-4D97-AF65-F5344CB8AC3E}">
        <p14:creationId xmlns:p14="http://schemas.microsoft.com/office/powerpoint/2010/main" val="246333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8</a:t>
            </a:fld>
            <a:endParaRPr lang="en-SG"/>
          </a:p>
        </p:txBody>
      </p:sp>
    </p:spTree>
    <p:extLst>
      <p:ext uri="{BB962C8B-B14F-4D97-AF65-F5344CB8AC3E}">
        <p14:creationId xmlns:p14="http://schemas.microsoft.com/office/powerpoint/2010/main" val="3382620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9</a:t>
            </a:fld>
            <a:endParaRPr lang="en-SG"/>
          </a:p>
        </p:txBody>
      </p:sp>
    </p:spTree>
    <p:extLst>
      <p:ext uri="{BB962C8B-B14F-4D97-AF65-F5344CB8AC3E}">
        <p14:creationId xmlns:p14="http://schemas.microsoft.com/office/powerpoint/2010/main" val="4227203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10</a:t>
            </a:fld>
            <a:endParaRPr lang="en-SG"/>
          </a:p>
        </p:txBody>
      </p:sp>
    </p:spTree>
    <p:extLst>
      <p:ext uri="{BB962C8B-B14F-4D97-AF65-F5344CB8AC3E}">
        <p14:creationId xmlns:p14="http://schemas.microsoft.com/office/powerpoint/2010/main" val="78074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11</a:t>
            </a:fld>
            <a:endParaRPr lang="en-SG"/>
          </a:p>
        </p:txBody>
      </p:sp>
    </p:spTree>
    <p:extLst>
      <p:ext uri="{BB962C8B-B14F-4D97-AF65-F5344CB8AC3E}">
        <p14:creationId xmlns:p14="http://schemas.microsoft.com/office/powerpoint/2010/main" val="210542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12</a:t>
            </a:fld>
            <a:endParaRPr lang="en-SG"/>
          </a:p>
        </p:txBody>
      </p:sp>
    </p:spTree>
    <p:extLst>
      <p:ext uri="{BB962C8B-B14F-4D97-AF65-F5344CB8AC3E}">
        <p14:creationId xmlns:p14="http://schemas.microsoft.com/office/powerpoint/2010/main" val="2646524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13</a:t>
            </a:fld>
            <a:endParaRPr lang="en-SG"/>
          </a:p>
        </p:txBody>
      </p:sp>
    </p:spTree>
    <p:extLst>
      <p:ext uri="{BB962C8B-B14F-4D97-AF65-F5344CB8AC3E}">
        <p14:creationId xmlns:p14="http://schemas.microsoft.com/office/powerpoint/2010/main" val="1570562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14</a:t>
            </a:fld>
            <a:endParaRPr lang="en-SG"/>
          </a:p>
        </p:txBody>
      </p:sp>
    </p:spTree>
    <p:extLst>
      <p:ext uri="{BB962C8B-B14F-4D97-AF65-F5344CB8AC3E}">
        <p14:creationId xmlns:p14="http://schemas.microsoft.com/office/powerpoint/2010/main" val="1400756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15</a:t>
            </a:fld>
            <a:endParaRPr lang="en-SG"/>
          </a:p>
        </p:txBody>
      </p:sp>
    </p:spTree>
    <p:extLst>
      <p:ext uri="{BB962C8B-B14F-4D97-AF65-F5344CB8AC3E}">
        <p14:creationId xmlns:p14="http://schemas.microsoft.com/office/powerpoint/2010/main" val="177775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16</a:t>
            </a:fld>
            <a:endParaRPr lang="en-SG"/>
          </a:p>
        </p:txBody>
      </p:sp>
    </p:spTree>
    <p:extLst>
      <p:ext uri="{BB962C8B-B14F-4D97-AF65-F5344CB8AC3E}">
        <p14:creationId xmlns:p14="http://schemas.microsoft.com/office/powerpoint/2010/main" val="342319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17</a:t>
            </a:fld>
            <a:endParaRPr lang="en-SG"/>
          </a:p>
        </p:txBody>
      </p:sp>
    </p:spTree>
    <p:extLst>
      <p:ext uri="{BB962C8B-B14F-4D97-AF65-F5344CB8AC3E}">
        <p14:creationId xmlns:p14="http://schemas.microsoft.com/office/powerpoint/2010/main" val="30075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18</a:t>
            </a:fld>
            <a:endParaRPr lang="en-SG"/>
          </a:p>
        </p:txBody>
      </p:sp>
    </p:spTree>
    <p:extLst>
      <p:ext uri="{BB962C8B-B14F-4D97-AF65-F5344CB8AC3E}">
        <p14:creationId xmlns:p14="http://schemas.microsoft.com/office/powerpoint/2010/main" val="620319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19</a:t>
            </a:fld>
            <a:endParaRPr lang="en-SG"/>
          </a:p>
        </p:txBody>
      </p:sp>
    </p:spTree>
    <p:extLst>
      <p:ext uri="{BB962C8B-B14F-4D97-AF65-F5344CB8AC3E}">
        <p14:creationId xmlns:p14="http://schemas.microsoft.com/office/powerpoint/2010/main" val="2803827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20</a:t>
            </a:fld>
            <a:endParaRPr lang="en-SG"/>
          </a:p>
        </p:txBody>
      </p:sp>
    </p:spTree>
    <p:extLst>
      <p:ext uri="{BB962C8B-B14F-4D97-AF65-F5344CB8AC3E}">
        <p14:creationId xmlns:p14="http://schemas.microsoft.com/office/powerpoint/2010/main" val="3393400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contains an inbuilt timer. Please let the slides run until you see the word “Done”. :)</a:t>
            </a:r>
          </a:p>
          <a:p>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21</a:t>
            </a:fld>
            <a:endParaRPr lang="en-SG"/>
          </a:p>
        </p:txBody>
      </p:sp>
    </p:spTree>
    <p:extLst>
      <p:ext uri="{BB962C8B-B14F-4D97-AF65-F5344CB8AC3E}">
        <p14:creationId xmlns:p14="http://schemas.microsoft.com/office/powerpoint/2010/main" val="4142183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D3ED0-D05E-107A-73B5-1F76A0F74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3475AE-2C33-E90D-2546-B8AD8559A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172D6C-7A68-5B6B-4B73-9356382D50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If possible, please ask your participants to help us complete a quick form to help NLB improve our </a:t>
            </a:r>
            <a:r>
              <a:rPr lang="en-US" err="1"/>
              <a:t>programmes</a:t>
            </a:r>
            <a:r>
              <a:rPr lang="en-US"/>
              <a:t>. Thank you very much!</a:t>
            </a:r>
          </a:p>
        </p:txBody>
      </p:sp>
      <p:sp>
        <p:nvSpPr>
          <p:cNvPr id="4" name="Slide Number Placeholder 3">
            <a:extLst>
              <a:ext uri="{FF2B5EF4-FFF2-40B4-BE49-F238E27FC236}">
                <a16:creationId xmlns:a16="http://schemas.microsoft.com/office/drawing/2014/main" id="{3AF65D8E-1792-C313-83DF-1586F92C2848}"/>
              </a:ext>
            </a:extLst>
          </p:cNvPr>
          <p:cNvSpPr>
            <a:spLocks noGrp="1"/>
          </p:cNvSpPr>
          <p:nvPr>
            <p:ph type="sldNum" sz="quarter" idx="5"/>
          </p:nvPr>
        </p:nvSpPr>
        <p:spPr/>
        <p:txBody>
          <a:bodyPr/>
          <a:lstStyle/>
          <a:p>
            <a:fld id="{63E82997-8693-4498-B374-70F3B6D46E06}" type="slidenum">
              <a:rPr lang="en-SG" smtClean="0"/>
              <a:t>23</a:t>
            </a:fld>
            <a:endParaRPr lang="en-SG"/>
          </a:p>
        </p:txBody>
      </p:sp>
    </p:spTree>
    <p:extLst>
      <p:ext uri="{BB962C8B-B14F-4D97-AF65-F5344CB8AC3E}">
        <p14:creationId xmlns:p14="http://schemas.microsoft.com/office/powerpoint/2010/main" val="451209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reading doesn’t have to stop here, join the </a:t>
            </a:r>
            <a:r>
              <a:rPr lang="en-US" dirty="0" err="1"/>
              <a:t>ReadSG</a:t>
            </a:r>
            <a:r>
              <a:rPr lang="en-US" dirty="0"/>
              <a:t> challenge and discover the power of 15 minutes. Read More, Be More</a:t>
            </a:r>
          </a:p>
          <a:p>
            <a:r>
              <a:rPr lang="en-SG" dirty="0">
                <a:hlinkClick r:id="rId3" tooltip="https://go.gov.sg/rcct"/>
              </a:rPr>
              <a:t>https://go.gov.sg/rcct</a:t>
            </a:r>
            <a:endParaRPr lang="en-SG" dirty="0"/>
          </a:p>
        </p:txBody>
      </p:sp>
      <p:sp>
        <p:nvSpPr>
          <p:cNvPr id="4" name="Slide Number Placeholder 3"/>
          <p:cNvSpPr>
            <a:spLocks noGrp="1"/>
          </p:cNvSpPr>
          <p:nvPr>
            <p:ph type="sldNum" sz="quarter" idx="5"/>
          </p:nvPr>
        </p:nvSpPr>
        <p:spPr/>
        <p:txBody>
          <a:bodyPr/>
          <a:lstStyle/>
          <a:p>
            <a:fld id="{8EB1BCD4-52C8-4B58-AB2B-BF4D5CE7D61C}" type="slidenum">
              <a:rPr lang="en-SG" smtClean="0"/>
              <a:t>24</a:t>
            </a:fld>
            <a:endParaRPr lang="en-SG"/>
          </a:p>
        </p:txBody>
      </p:sp>
    </p:spTree>
    <p:extLst>
      <p:ext uri="{BB962C8B-B14F-4D97-AF65-F5344CB8AC3E}">
        <p14:creationId xmlns:p14="http://schemas.microsoft.com/office/powerpoint/2010/main" val="2220828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E6CB7-0A05-4027-0DC0-CB5A9FC31F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D781F82D-5D62-9276-B2A1-BEFE239EE4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52CB4E64-3776-E784-6CA2-1426C920DE1C}"/>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5" name="Footer Placeholder 4">
            <a:extLst>
              <a:ext uri="{FF2B5EF4-FFF2-40B4-BE49-F238E27FC236}">
                <a16:creationId xmlns:a16="http://schemas.microsoft.com/office/drawing/2014/main" id="{327EBC8E-EB68-2959-C0BC-357B07F4AF45}"/>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135C1EC8-FB5C-4C1D-807D-D929AB3CA1F9}"/>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132761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2562-9D33-24B3-D52F-D1CECC64ADD8}"/>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37EFE709-6192-D021-10B8-024CF24AE9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05416EE5-86E6-CF55-6532-CF1B6AF5C573}"/>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5" name="Footer Placeholder 4">
            <a:extLst>
              <a:ext uri="{FF2B5EF4-FFF2-40B4-BE49-F238E27FC236}">
                <a16:creationId xmlns:a16="http://schemas.microsoft.com/office/drawing/2014/main" id="{10015E0E-6BDE-385B-49CE-AE33DAF357AE}"/>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1FD6535D-ACB5-2A1B-2860-D6742BD1B760}"/>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1742186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9E12-E8B2-67C8-61F0-60C8F5FAF8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63F7D3A7-67EC-27B8-0A9F-0986D25FD3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501274-4339-CD0A-7E91-24F3F8C1D1FA}"/>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5" name="Footer Placeholder 4">
            <a:extLst>
              <a:ext uri="{FF2B5EF4-FFF2-40B4-BE49-F238E27FC236}">
                <a16:creationId xmlns:a16="http://schemas.microsoft.com/office/drawing/2014/main" id="{A5EE11EF-B3B4-4486-E5B5-49741C7D89E0}"/>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5B486D99-DD44-477D-FCF4-5DEAB6083A1E}"/>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408810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F65E0-1163-DCF7-58F1-C0DCCF98DFDD}"/>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0C5C5DAA-136E-9E5F-D6A4-D75E4B3821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6885F108-C05A-9784-6D4D-E6DDFB1C80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92219E3C-CB60-7D64-4D4A-61AADAAD1685}"/>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6" name="Footer Placeholder 5">
            <a:extLst>
              <a:ext uri="{FF2B5EF4-FFF2-40B4-BE49-F238E27FC236}">
                <a16:creationId xmlns:a16="http://schemas.microsoft.com/office/drawing/2014/main" id="{D8D0F3F4-7730-319F-2F95-D12A86D3F922}"/>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F8F0A397-D04F-EE1C-1C3B-AFB4F7CD38A8}"/>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3086492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45E9-2861-62E7-9152-533ACC1FE564}"/>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DFE19881-3C2A-F7C5-31D7-36494422B8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20DC7B-3218-B0AA-8C27-3873F16196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E95707F7-5790-C642-D11B-9F564AE6E3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64868E-DE04-B486-8D67-5B7C996BC7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5601812B-8A6C-778D-C1E9-CFEDDDACEE8A}"/>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8" name="Footer Placeholder 7">
            <a:extLst>
              <a:ext uri="{FF2B5EF4-FFF2-40B4-BE49-F238E27FC236}">
                <a16:creationId xmlns:a16="http://schemas.microsoft.com/office/drawing/2014/main" id="{478EAAAF-568A-716D-9EBE-3BAEEB368966}"/>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E70A678E-AFBD-CE91-395B-6CAA01FB2182}"/>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1330824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8F849-7960-6493-4088-F85B7944B5DB}"/>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A7EB08FC-35B0-F82E-0604-D12BB1D3D10E}"/>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4" name="Footer Placeholder 3">
            <a:extLst>
              <a:ext uri="{FF2B5EF4-FFF2-40B4-BE49-F238E27FC236}">
                <a16:creationId xmlns:a16="http://schemas.microsoft.com/office/drawing/2014/main" id="{47C48D41-53C5-0907-383E-AA83C731B0D9}"/>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1FE8DF0B-3704-DA5E-8E40-DD2EA5CCC8D4}"/>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1096892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FE1336-E525-7B98-102C-851AE15CE1E4}"/>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3" name="Footer Placeholder 2">
            <a:extLst>
              <a:ext uri="{FF2B5EF4-FFF2-40B4-BE49-F238E27FC236}">
                <a16:creationId xmlns:a16="http://schemas.microsoft.com/office/drawing/2014/main" id="{845230EB-D036-5E75-235A-D2D674A2A13A}"/>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78FFEC0C-BBFA-A2B3-F4E6-7AE80CDAEDD0}"/>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3916622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F5A11-97F8-EB63-53D0-ADB24017B5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51438015-E009-71C6-DBA5-6F34746EF9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5ABBE4EF-C41C-8FC1-E983-716F85F19E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B8F51-9C42-2FAD-FD5E-192B8BC6BB50}"/>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6" name="Footer Placeholder 5">
            <a:extLst>
              <a:ext uri="{FF2B5EF4-FFF2-40B4-BE49-F238E27FC236}">
                <a16:creationId xmlns:a16="http://schemas.microsoft.com/office/drawing/2014/main" id="{7EA1E9E2-158E-5B3D-7CE4-F8250871C801}"/>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5558DB26-3BF6-3438-E72E-8FEC7C5AD883}"/>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3545912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67191-209C-B0AE-CA6A-3342D4AD3D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BEFDC99A-5919-D9BA-507B-30EC6DCB26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C4B64E14-0BEB-F7C0-227B-EA40A21C6A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CECB12-D280-4E56-A519-A3CF80B85981}"/>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6" name="Footer Placeholder 5">
            <a:extLst>
              <a:ext uri="{FF2B5EF4-FFF2-40B4-BE49-F238E27FC236}">
                <a16:creationId xmlns:a16="http://schemas.microsoft.com/office/drawing/2014/main" id="{F1BAD0FB-CB3D-CFCD-702B-A3739D36DD72}"/>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07BB5773-A22B-D9EA-E638-69D123D0653B}"/>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3862339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5C3E1-25EF-4FA4-76EC-7BF29259761B}"/>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ABDB2AF1-E7CB-9DBC-BADA-43A0A933EA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29FD8B14-8FF0-0DD8-4D6F-F46185F35D2F}"/>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5" name="Footer Placeholder 4">
            <a:extLst>
              <a:ext uri="{FF2B5EF4-FFF2-40B4-BE49-F238E27FC236}">
                <a16:creationId xmlns:a16="http://schemas.microsoft.com/office/drawing/2014/main" id="{0A2A682C-D83E-AB74-0AC1-72FDA3FBFA4F}"/>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5F759F75-8CAA-577C-539F-65A3CC3612D1}"/>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2884316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DD6F6A-2F70-2ABE-71B0-8BE80758A33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EB20D95F-EAD2-8386-8914-340E77B015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1E27084-71ED-8566-33EB-7A42BD04785C}"/>
              </a:ext>
            </a:extLst>
          </p:cNvPr>
          <p:cNvSpPr>
            <a:spLocks noGrp="1"/>
          </p:cNvSpPr>
          <p:nvPr>
            <p:ph type="dt" sz="half" idx="10"/>
          </p:nvPr>
        </p:nvSpPr>
        <p:spPr/>
        <p:txBody>
          <a:bodyPr/>
          <a:lstStyle/>
          <a:p>
            <a:fld id="{4D409709-DFD6-4A7A-99AC-5803D31D8CD8}" type="datetimeFigureOut">
              <a:rPr lang="en-SG" smtClean="0"/>
              <a:t>17/8/2026</a:t>
            </a:fld>
            <a:endParaRPr lang="en-SG"/>
          </a:p>
        </p:txBody>
      </p:sp>
      <p:sp>
        <p:nvSpPr>
          <p:cNvPr id="5" name="Footer Placeholder 4">
            <a:extLst>
              <a:ext uri="{FF2B5EF4-FFF2-40B4-BE49-F238E27FC236}">
                <a16:creationId xmlns:a16="http://schemas.microsoft.com/office/drawing/2014/main" id="{B3010740-40D5-6824-3263-05B0334B61DC}"/>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057F52E-2DF1-4867-F52C-9C4C8DD9C781}"/>
              </a:ext>
            </a:extLst>
          </p:cNvPr>
          <p:cNvSpPr>
            <a:spLocks noGrp="1"/>
          </p:cNvSpPr>
          <p:nvPr>
            <p:ph type="sldNum" sz="quarter" idx="12"/>
          </p:nvPr>
        </p:nvSpPr>
        <p:spPr/>
        <p:txBody>
          <a:bodyPr/>
          <a:lstStyle/>
          <a:p>
            <a:fld id="{EAEF7529-E932-417E-8902-1DA34E019D7B}" type="slidenum">
              <a:rPr lang="en-SG" smtClean="0"/>
              <a:t>‹#›</a:t>
            </a:fld>
            <a:endParaRPr lang="en-SG"/>
          </a:p>
        </p:txBody>
      </p:sp>
    </p:spTree>
    <p:extLst>
      <p:ext uri="{BB962C8B-B14F-4D97-AF65-F5344CB8AC3E}">
        <p14:creationId xmlns:p14="http://schemas.microsoft.com/office/powerpoint/2010/main" val="189781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D4EEC9-4E78-2490-55DD-FA134543E3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A6FC6C7D-A536-E5E7-F39C-810EFA54C4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BD3ADCC6-9E09-90A6-6DBB-92002244C3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409709-DFD6-4A7A-99AC-5803D31D8CD8}" type="datetimeFigureOut">
              <a:rPr lang="en-SG" smtClean="0"/>
              <a:t>17/8/2026</a:t>
            </a:fld>
            <a:endParaRPr lang="en-SG"/>
          </a:p>
        </p:txBody>
      </p:sp>
      <p:sp>
        <p:nvSpPr>
          <p:cNvPr id="5" name="Footer Placeholder 4">
            <a:extLst>
              <a:ext uri="{FF2B5EF4-FFF2-40B4-BE49-F238E27FC236}">
                <a16:creationId xmlns:a16="http://schemas.microsoft.com/office/drawing/2014/main" id="{96A65127-C035-54D3-0049-F77417564E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G"/>
          </a:p>
        </p:txBody>
      </p:sp>
      <p:sp>
        <p:nvSpPr>
          <p:cNvPr id="6" name="Slide Number Placeholder 5">
            <a:extLst>
              <a:ext uri="{FF2B5EF4-FFF2-40B4-BE49-F238E27FC236}">
                <a16:creationId xmlns:a16="http://schemas.microsoft.com/office/drawing/2014/main" id="{BAC9CC18-9B88-3A8F-00D2-DBAC400A99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EF7529-E932-417E-8902-1DA34E019D7B}" type="slidenum">
              <a:rPr lang="en-SG" smtClean="0"/>
              <a:t>‹#›</a:t>
            </a:fld>
            <a:endParaRPr lang="en-SG"/>
          </a:p>
        </p:txBody>
      </p:sp>
    </p:spTree>
    <p:extLst>
      <p:ext uri="{BB962C8B-B14F-4D97-AF65-F5344CB8AC3E}">
        <p14:creationId xmlns:p14="http://schemas.microsoft.com/office/powerpoint/2010/main" val="1070401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1.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14FCD6-43C4-381D-14C6-F182FAF3EA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6168" y="993186"/>
            <a:ext cx="6239665" cy="2877856"/>
          </a:xfrm>
          <a:prstGeom prst="rect">
            <a:avLst/>
          </a:prstGeom>
        </p:spPr>
      </p:pic>
      <p:pic>
        <p:nvPicPr>
          <p:cNvPr id="4" name="Picture 3">
            <a:extLst>
              <a:ext uri="{FF2B5EF4-FFF2-40B4-BE49-F238E27FC236}">
                <a16:creationId xmlns:a16="http://schemas.microsoft.com/office/drawing/2014/main" id="{95566ABA-E287-ABAE-F872-B7A62B9ED0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6748" y="4799206"/>
            <a:ext cx="6298504" cy="1065608"/>
          </a:xfrm>
          <a:prstGeom prst="rect">
            <a:avLst/>
          </a:prstGeom>
        </p:spPr>
      </p:pic>
    </p:spTree>
    <p:extLst>
      <p:ext uri="{BB962C8B-B14F-4D97-AF65-F5344CB8AC3E}">
        <p14:creationId xmlns:p14="http://schemas.microsoft.com/office/powerpoint/2010/main" val="2620185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AB9A6D2-A048-8FB3-616D-B72A72CF8EC8}"/>
              </a:ext>
            </a:extLst>
          </p:cNvPr>
          <p:cNvSpPr txBox="1"/>
          <p:nvPr/>
        </p:nvSpPr>
        <p:spPr>
          <a:xfrm>
            <a:off x="7082884" y="3458656"/>
            <a:ext cx="4795172" cy="3108543"/>
          </a:xfrm>
          <a:prstGeom prst="rect">
            <a:avLst/>
          </a:prstGeom>
          <a:noFill/>
        </p:spPr>
        <p:txBody>
          <a:bodyPr wrap="square">
            <a:spAutoFit/>
          </a:bodyPr>
          <a:lstStyle/>
          <a:p>
            <a:pPr marL="0" marR="0" indent="0" algn="l">
              <a:buNone/>
            </a:pPr>
            <a:r>
              <a:rPr lang="en-SG" sz="2800" b="0" i="0" dirty="0">
                <a:solidFill>
                  <a:srgbClr val="000000"/>
                </a:solidFill>
                <a:effectLst/>
                <a:latin typeface="Poppins" panose="00000500000000000000" pitchFamily="2" charset="0"/>
              </a:rPr>
              <a:t>The </a:t>
            </a:r>
            <a:r>
              <a:rPr lang="en-SG" sz="2800" b="0" i="0" dirty="0" err="1">
                <a:solidFill>
                  <a:srgbClr val="000000"/>
                </a:solidFill>
                <a:effectLst/>
                <a:latin typeface="Poppins" panose="00000500000000000000" pitchFamily="2" charset="0"/>
              </a:rPr>
              <a:t>ReadSG</a:t>
            </a:r>
            <a:r>
              <a:rPr lang="en-SG" sz="2800" b="0" i="0" dirty="0">
                <a:solidFill>
                  <a:srgbClr val="000000"/>
                </a:solidFill>
                <a:effectLst/>
                <a:latin typeface="Poppins" panose="00000500000000000000" pitchFamily="2" charset="0"/>
              </a:rPr>
              <a:t> Challenge is NLB's national reading initiative that invites Singaporeans to rediscover the joy of reading through a simple daily reading habit.</a:t>
            </a:r>
          </a:p>
        </p:txBody>
      </p:sp>
      <p:grpSp>
        <p:nvGrpSpPr>
          <p:cNvPr id="30" name="Group 29">
            <a:extLst>
              <a:ext uri="{FF2B5EF4-FFF2-40B4-BE49-F238E27FC236}">
                <a16:creationId xmlns:a16="http://schemas.microsoft.com/office/drawing/2014/main" id="{5562ADCF-06C8-484F-B6DF-267294942C43}"/>
              </a:ext>
            </a:extLst>
          </p:cNvPr>
          <p:cNvGrpSpPr/>
          <p:nvPr/>
        </p:nvGrpSpPr>
        <p:grpSpPr>
          <a:xfrm>
            <a:off x="313944" y="0"/>
            <a:ext cx="6540928" cy="6739505"/>
            <a:chOff x="82296" y="0"/>
            <a:chExt cx="6425925" cy="6621011"/>
          </a:xfrm>
        </p:grpSpPr>
        <p:sp>
          <p:nvSpPr>
            <p:cNvPr id="10" name="Rectangle 9">
              <a:extLst>
                <a:ext uri="{FF2B5EF4-FFF2-40B4-BE49-F238E27FC236}">
                  <a16:creationId xmlns:a16="http://schemas.microsoft.com/office/drawing/2014/main" id="{B3D38179-7B6D-1912-0B0D-6E5F689AFD53}"/>
                </a:ext>
              </a:extLst>
            </p:cNvPr>
            <p:cNvSpPr/>
            <p:nvPr/>
          </p:nvSpPr>
          <p:spPr>
            <a:xfrm>
              <a:off x="82296" y="0"/>
              <a:ext cx="2190318" cy="830997"/>
            </a:xfrm>
            <a:prstGeom prst="rect">
              <a:avLst/>
            </a:prstGeom>
            <a:noFill/>
          </p:spPr>
          <p:txBody>
            <a:bodyPr wrap="square" lIns="91440" tIns="45720" rIns="91440" bIns="45720">
              <a:spAutoFit/>
            </a:bodyPr>
            <a:lstStyle/>
            <a:p>
              <a:r>
                <a:rPr lang="en-US" sz="4800" b="0" cap="none" spc="0" dirty="0">
                  <a:ln w="0"/>
                  <a:solidFill>
                    <a:srgbClr val="0443B0"/>
                  </a:solidFill>
                  <a:latin typeface="Arial Black" panose="020B0A04020102020204" pitchFamily="34" charset="0"/>
                </a:rPr>
                <a:t>About</a:t>
              </a:r>
            </a:p>
          </p:txBody>
        </p:sp>
        <p:pic>
          <p:nvPicPr>
            <p:cNvPr id="12" name="Picture 11">
              <a:extLst>
                <a:ext uri="{FF2B5EF4-FFF2-40B4-BE49-F238E27FC236}">
                  <a16:creationId xmlns:a16="http://schemas.microsoft.com/office/drawing/2014/main" id="{B1F46EA7-1C2A-C640-39D6-749B05DCB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 y="830997"/>
              <a:ext cx="6425925" cy="2963763"/>
            </a:xfrm>
            <a:prstGeom prst="rect">
              <a:avLst/>
            </a:prstGeom>
          </p:spPr>
        </p:pic>
        <p:pic>
          <p:nvPicPr>
            <p:cNvPr id="18" name="Picture 17">
              <a:extLst>
                <a:ext uri="{FF2B5EF4-FFF2-40B4-BE49-F238E27FC236}">
                  <a16:creationId xmlns:a16="http://schemas.microsoft.com/office/drawing/2014/main" id="{5A1F92D0-9DFC-0FDF-105A-C33B47A94B3D}"/>
                </a:ext>
              </a:extLst>
            </p:cNvPr>
            <p:cNvPicPr>
              <a:picLocks noChangeAspect="1"/>
            </p:cNvPicPr>
            <p:nvPr/>
          </p:nvPicPr>
          <p:blipFill>
            <a:blip r:embed="rId4"/>
            <a:stretch>
              <a:fillRect/>
            </a:stretch>
          </p:blipFill>
          <p:spPr>
            <a:xfrm>
              <a:off x="203501" y="3949799"/>
              <a:ext cx="1408177" cy="1408177"/>
            </a:xfrm>
            <a:prstGeom prst="rect">
              <a:avLst/>
            </a:prstGeom>
          </p:spPr>
        </p:pic>
        <p:sp>
          <p:nvSpPr>
            <p:cNvPr id="20" name="TextBox 19">
              <a:extLst>
                <a:ext uri="{FF2B5EF4-FFF2-40B4-BE49-F238E27FC236}">
                  <a16:creationId xmlns:a16="http://schemas.microsoft.com/office/drawing/2014/main" id="{1A9BF3E3-0486-D1F7-6521-29DED9F1D3A9}"/>
                </a:ext>
              </a:extLst>
            </p:cNvPr>
            <p:cNvSpPr txBox="1"/>
            <p:nvPr/>
          </p:nvSpPr>
          <p:spPr>
            <a:xfrm>
              <a:off x="203499" y="5513015"/>
              <a:ext cx="1408177" cy="938719"/>
            </a:xfrm>
            <a:prstGeom prst="rect">
              <a:avLst/>
            </a:prstGeom>
            <a:noFill/>
          </p:spPr>
          <p:txBody>
            <a:bodyPr wrap="square">
              <a:spAutoFit/>
            </a:bodyPr>
            <a:lstStyle/>
            <a:p>
              <a:pPr marL="0" marR="0" indent="0" algn="ctr">
                <a:buNone/>
              </a:pPr>
              <a:r>
                <a:rPr lang="en-SG" sz="1100" b="1" i="0" dirty="0">
                  <a:solidFill>
                    <a:srgbClr val="000000"/>
                  </a:solidFill>
                  <a:effectLst/>
                  <a:latin typeface="Poppins" panose="00000500000000000000" pitchFamily="2" charset="0"/>
                </a:rPr>
                <a:t>Find Your</a:t>
              </a:r>
              <a:endParaRPr lang="en-SG" sz="1100" b="0" i="0" dirty="0">
                <a:solidFill>
                  <a:srgbClr val="000000"/>
                </a:solidFill>
                <a:effectLst/>
                <a:latin typeface="Poppins" panose="00000500000000000000" pitchFamily="2" charset="0"/>
              </a:endParaRPr>
            </a:p>
            <a:p>
              <a:pPr marL="0" marR="0" indent="0" algn="ctr">
                <a:buNone/>
              </a:pPr>
              <a:r>
                <a:rPr lang="en-SG" sz="1100" b="1" i="0" dirty="0">
                  <a:solidFill>
                    <a:srgbClr val="000000"/>
                  </a:solidFill>
                  <a:effectLst/>
                  <a:latin typeface="Poppins" panose="00000500000000000000" pitchFamily="2" charset="0"/>
                </a:rPr>
                <a:t>Reading Flavour</a:t>
              </a:r>
              <a:endParaRPr lang="en-SG" sz="1100" b="0" i="0" dirty="0">
                <a:solidFill>
                  <a:srgbClr val="000000"/>
                </a:solidFill>
                <a:effectLst/>
                <a:latin typeface="Poppins" panose="00000500000000000000" pitchFamily="2" charset="0"/>
              </a:endParaRPr>
            </a:p>
            <a:p>
              <a:pPr marL="0" marR="0" indent="0" algn="ctr">
                <a:buNone/>
              </a:pPr>
              <a:r>
                <a:rPr lang="en-SG" sz="1100" b="0" i="0" dirty="0">
                  <a:solidFill>
                    <a:srgbClr val="000000"/>
                  </a:solidFill>
                  <a:effectLst/>
                  <a:latin typeface="Poppins" panose="00000500000000000000" pitchFamily="2" charset="0"/>
                </a:rPr>
                <a:t>by completing a simple personality quiz.</a:t>
              </a:r>
            </a:p>
          </p:txBody>
        </p:sp>
        <p:pic>
          <p:nvPicPr>
            <p:cNvPr id="21" name="Picture 20">
              <a:extLst>
                <a:ext uri="{FF2B5EF4-FFF2-40B4-BE49-F238E27FC236}">
                  <a16:creationId xmlns:a16="http://schemas.microsoft.com/office/drawing/2014/main" id="{F8593449-9CA1-4EDD-AEC3-18F5980012ED}"/>
                </a:ext>
              </a:extLst>
            </p:cNvPr>
            <p:cNvPicPr>
              <a:picLocks noChangeAspect="1"/>
            </p:cNvPicPr>
            <p:nvPr/>
          </p:nvPicPr>
          <p:blipFill>
            <a:blip r:embed="rId5"/>
            <a:stretch>
              <a:fillRect/>
            </a:stretch>
          </p:blipFill>
          <p:spPr>
            <a:xfrm>
              <a:off x="1835682" y="3949799"/>
              <a:ext cx="1408177" cy="1408177"/>
            </a:xfrm>
            <a:prstGeom prst="rect">
              <a:avLst/>
            </a:prstGeom>
          </p:spPr>
        </p:pic>
        <p:sp>
          <p:nvSpPr>
            <p:cNvPr id="23" name="TextBox 22">
              <a:extLst>
                <a:ext uri="{FF2B5EF4-FFF2-40B4-BE49-F238E27FC236}">
                  <a16:creationId xmlns:a16="http://schemas.microsoft.com/office/drawing/2014/main" id="{C31F988C-20C7-7E97-76B1-1F362B2180C6}"/>
                </a:ext>
              </a:extLst>
            </p:cNvPr>
            <p:cNvSpPr txBox="1"/>
            <p:nvPr/>
          </p:nvSpPr>
          <p:spPr>
            <a:xfrm>
              <a:off x="1835681" y="5513015"/>
              <a:ext cx="1408177" cy="769441"/>
            </a:xfrm>
            <a:prstGeom prst="rect">
              <a:avLst/>
            </a:prstGeom>
            <a:noFill/>
          </p:spPr>
          <p:txBody>
            <a:bodyPr wrap="square">
              <a:spAutoFit/>
            </a:bodyPr>
            <a:lstStyle/>
            <a:p>
              <a:pPr marL="0" marR="0" indent="0" algn="ctr">
                <a:buNone/>
              </a:pPr>
              <a:r>
                <a:rPr lang="en-US" sz="1100" b="1" i="0" dirty="0">
                  <a:solidFill>
                    <a:srgbClr val="000000"/>
                  </a:solidFill>
                  <a:effectLst/>
                  <a:latin typeface="Poppins" panose="00000500000000000000" pitchFamily="2" charset="0"/>
                </a:rPr>
                <a:t>Start Reading</a:t>
              </a:r>
            </a:p>
            <a:p>
              <a:pPr marL="0" marR="0" indent="0" algn="ctr">
                <a:buNone/>
              </a:pPr>
              <a:r>
                <a:rPr lang="en-US" sz="1100" i="0" dirty="0">
                  <a:solidFill>
                    <a:srgbClr val="000000"/>
                  </a:solidFill>
                  <a:effectLst/>
                  <a:latin typeface="Poppins" panose="00000500000000000000" pitchFamily="2" charset="0"/>
                </a:rPr>
                <a:t>at least 15 mins a day to build your reading streak!</a:t>
              </a:r>
              <a:endParaRPr lang="en-SG" sz="1100" b="0" i="0" dirty="0">
                <a:solidFill>
                  <a:srgbClr val="000000"/>
                </a:solidFill>
                <a:effectLst/>
                <a:latin typeface="Poppins" panose="00000500000000000000" pitchFamily="2" charset="0"/>
              </a:endParaRPr>
            </a:p>
          </p:txBody>
        </p:sp>
        <p:pic>
          <p:nvPicPr>
            <p:cNvPr id="24" name="Picture 23">
              <a:extLst>
                <a:ext uri="{FF2B5EF4-FFF2-40B4-BE49-F238E27FC236}">
                  <a16:creationId xmlns:a16="http://schemas.microsoft.com/office/drawing/2014/main" id="{D929C97E-6054-8D46-EB03-2E796ECADD62}"/>
                </a:ext>
              </a:extLst>
            </p:cNvPr>
            <p:cNvPicPr>
              <a:picLocks noChangeAspect="1"/>
            </p:cNvPicPr>
            <p:nvPr/>
          </p:nvPicPr>
          <p:blipFill>
            <a:blip r:embed="rId6"/>
            <a:stretch>
              <a:fillRect/>
            </a:stretch>
          </p:blipFill>
          <p:spPr>
            <a:xfrm>
              <a:off x="3467863" y="3949799"/>
              <a:ext cx="1408177" cy="1408177"/>
            </a:xfrm>
            <a:prstGeom prst="rect">
              <a:avLst/>
            </a:prstGeom>
          </p:spPr>
        </p:pic>
        <p:sp>
          <p:nvSpPr>
            <p:cNvPr id="26" name="TextBox 25">
              <a:extLst>
                <a:ext uri="{FF2B5EF4-FFF2-40B4-BE49-F238E27FC236}">
                  <a16:creationId xmlns:a16="http://schemas.microsoft.com/office/drawing/2014/main" id="{3DF24D4C-E16C-A78A-645E-358F3877AF35}"/>
                </a:ext>
              </a:extLst>
            </p:cNvPr>
            <p:cNvSpPr txBox="1"/>
            <p:nvPr/>
          </p:nvSpPr>
          <p:spPr>
            <a:xfrm>
              <a:off x="3467863" y="5513015"/>
              <a:ext cx="1408177" cy="600164"/>
            </a:xfrm>
            <a:prstGeom prst="rect">
              <a:avLst/>
            </a:prstGeom>
            <a:noFill/>
          </p:spPr>
          <p:txBody>
            <a:bodyPr wrap="square">
              <a:spAutoFit/>
            </a:bodyPr>
            <a:lstStyle/>
            <a:p>
              <a:pPr marL="0" marR="0" indent="0" algn="ctr">
                <a:buNone/>
              </a:pPr>
              <a:r>
                <a:rPr lang="en-US" sz="1100" b="1" i="0" dirty="0">
                  <a:solidFill>
                    <a:srgbClr val="000000"/>
                  </a:solidFill>
                  <a:effectLst/>
                  <a:latin typeface="Poppins" panose="00000500000000000000" pitchFamily="2" charset="0"/>
                </a:rPr>
                <a:t>Log Your Daily</a:t>
              </a:r>
            </a:p>
            <a:p>
              <a:pPr marL="0" marR="0" indent="0" algn="ctr">
                <a:buNone/>
              </a:pPr>
              <a:r>
                <a:rPr lang="en-US" sz="1100" i="0" dirty="0">
                  <a:solidFill>
                    <a:srgbClr val="000000"/>
                  </a:solidFill>
                  <a:effectLst/>
                  <a:latin typeface="Poppins" panose="00000500000000000000" pitchFamily="2" charset="0"/>
                </a:rPr>
                <a:t>Reading Sessions</a:t>
              </a:r>
            </a:p>
            <a:p>
              <a:pPr marL="0" marR="0" indent="0" algn="ctr">
                <a:buNone/>
              </a:pPr>
              <a:r>
                <a:rPr lang="en-US" sz="1100" i="0" dirty="0">
                  <a:solidFill>
                    <a:srgbClr val="000000"/>
                  </a:solidFill>
                  <a:effectLst/>
                  <a:latin typeface="Poppins" panose="00000500000000000000" pitchFamily="2" charset="0"/>
                </a:rPr>
                <a:t>to earn rewards.</a:t>
              </a:r>
              <a:endParaRPr lang="en-SG" sz="1100" i="0" dirty="0">
                <a:solidFill>
                  <a:srgbClr val="000000"/>
                </a:solidFill>
                <a:effectLst/>
                <a:latin typeface="Poppins" panose="00000500000000000000" pitchFamily="2" charset="0"/>
              </a:endParaRPr>
            </a:p>
          </p:txBody>
        </p:sp>
        <p:pic>
          <p:nvPicPr>
            <p:cNvPr id="27" name="Picture 26">
              <a:extLst>
                <a:ext uri="{FF2B5EF4-FFF2-40B4-BE49-F238E27FC236}">
                  <a16:creationId xmlns:a16="http://schemas.microsoft.com/office/drawing/2014/main" id="{29ADCFDE-C52A-CB2E-BFB3-B046958C1F30}"/>
                </a:ext>
              </a:extLst>
            </p:cNvPr>
            <p:cNvPicPr>
              <a:picLocks noChangeAspect="1"/>
            </p:cNvPicPr>
            <p:nvPr/>
          </p:nvPicPr>
          <p:blipFill>
            <a:blip r:embed="rId7"/>
            <a:stretch>
              <a:fillRect/>
            </a:stretch>
          </p:blipFill>
          <p:spPr>
            <a:xfrm>
              <a:off x="5100044" y="3952875"/>
              <a:ext cx="1408177" cy="1408177"/>
            </a:xfrm>
            <a:prstGeom prst="rect">
              <a:avLst/>
            </a:prstGeom>
          </p:spPr>
        </p:pic>
        <p:sp>
          <p:nvSpPr>
            <p:cNvPr id="29" name="TextBox 28">
              <a:extLst>
                <a:ext uri="{FF2B5EF4-FFF2-40B4-BE49-F238E27FC236}">
                  <a16:creationId xmlns:a16="http://schemas.microsoft.com/office/drawing/2014/main" id="{DC153970-1A2D-3AC6-C93C-FD58A889223F}"/>
                </a:ext>
              </a:extLst>
            </p:cNvPr>
            <p:cNvSpPr txBox="1"/>
            <p:nvPr/>
          </p:nvSpPr>
          <p:spPr>
            <a:xfrm>
              <a:off x="5100043" y="5513015"/>
              <a:ext cx="1408177" cy="1107996"/>
            </a:xfrm>
            <a:prstGeom prst="rect">
              <a:avLst/>
            </a:prstGeom>
            <a:noFill/>
          </p:spPr>
          <p:txBody>
            <a:bodyPr wrap="square">
              <a:spAutoFit/>
            </a:bodyPr>
            <a:lstStyle/>
            <a:p>
              <a:pPr marL="0" marR="0" indent="0" algn="ctr">
                <a:buNone/>
              </a:pPr>
              <a:r>
                <a:rPr lang="en-US" sz="1100" b="1" i="0" dirty="0">
                  <a:solidFill>
                    <a:srgbClr val="000000"/>
                  </a:solidFill>
                  <a:effectLst/>
                  <a:latin typeface="Poppins" panose="00000500000000000000" pitchFamily="2" charset="0"/>
                </a:rPr>
                <a:t>Check-in at </a:t>
              </a:r>
            </a:p>
            <a:p>
              <a:pPr marL="0" marR="0" indent="0" algn="ctr">
                <a:buNone/>
              </a:pPr>
              <a:r>
                <a:rPr lang="en-US" sz="1100" i="0" dirty="0">
                  <a:solidFill>
                    <a:srgbClr val="000000"/>
                  </a:solidFill>
                  <a:effectLst/>
                  <a:latin typeface="Poppins" panose="00000500000000000000" pitchFamily="2" charset="0"/>
                </a:rPr>
                <a:t>Selected Events</a:t>
              </a:r>
            </a:p>
            <a:p>
              <a:pPr marL="0" marR="0" indent="0" algn="ctr">
                <a:buNone/>
              </a:pPr>
              <a:r>
                <a:rPr lang="en-US" sz="1100" i="0" dirty="0">
                  <a:solidFill>
                    <a:srgbClr val="000000"/>
                  </a:solidFill>
                  <a:effectLst/>
                  <a:latin typeface="Poppins" panose="00000500000000000000" pitchFamily="2" charset="0"/>
                </a:rPr>
                <a:t>to earn bonus coins &amp; receive exclusive goodies!</a:t>
              </a:r>
              <a:endParaRPr lang="en-SG" sz="1100" i="0" dirty="0">
                <a:solidFill>
                  <a:srgbClr val="000000"/>
                </a:solidFill>
                <a:effectLst/>
                <a:latin typeface="Poppins" panose="00000500000000000000" pitchFamily="2" charset="0"/>
              </a:endParaRPr>
            </a:p>
          </p:txBody>
        </p:sp>
      </p:grpSp>
    </p:spTree>
    <p:extLst>
      <p:ext uri="{BB962C8B-B14F-4D97-AF65-F5344CB8AC3E}">
        <p14:creationId xmlns:p14="http://schemas.microsoft.com/office/powerpoint/2010/main" val="226228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B8C223C-5DE4-6A4E-C3AF-88DAB0176F86}"/>
              </a:ext>
            </a:extLst>
          </p:cNvPr>
          <p:cNvSpPr/>
          <p:nvPr/>
        </p:nvSpPr>
        <p:spPr>
          <a:xfrm>
            <a:off x="5499786" y="671229"/>
            <a:ext cx="2190318" cy="830997"/>
          </a:xfrm>
          <a:prstGeom prst="rect">
            <a:avLst/>
          </a:prstGeom>
          <a:noFill/>
        </p:spPr>
        <p:txBody>
          <a:bodyPr wrap="square" lIns="91440" tIns="45720" rIns="91440" bIns="45720">
            <a:spAutoFit/>
          </a:bodyPr>
          <a:lstStyle/>
          <a:p>
            <a:r>
              <a:rPr lang="en-US" sz="4800" b="0" cap="none" spc="0" dirty="0">
                <a:ln w="0"/>
                <a:solidFill>
                  <a:srgbClr val="0443B0"/>
                </a:solidFill>
                <a:latin typeface="Arial Black" panose="020B0A04020102020204" pitchFamily="34" charset="0"/>
              </a:rPr>
              <a:t>About</a:t>
            </a:r>
          </a:p>
        </p:txBody>
      </p:sp>
      <p:sp>
        <p:nvSpPr>
          <p:cNvPr id="8" name="TextBox 7">
            <a:extLst>
              <a:ext uri="{FF2B5EF4-FFF2-40B4-BE49-F238E27FC236}">
                <a16:creationId xmlns:a16="http://schemas.microsoft.com/office/drawing/2014/main" id="{404F5228-76FC-2A59-073F-7CF8C18149EA}"/>
              </a:ext>
            </a:extLst>
          </p:cNvPr>
          <p:cNvSpPr txBox="1"/>
          <p:nvPr/>
        </p:nvSpPr>
        <p:spPr>
          <a:xfrm>
            <a:off x="5468113" y="2610450"/>
            <a:ext cx="6390548" cy="3046988"/>
          </a:xfrm>
          <a:prstGeom prst="rect">
            <a:avLst/>
          </a:prstGeom>
          <a:noFill/>
        </p:spPr>
        <p:txBody>
          <a:bodyPr wrap="square">
            <a:spAutoFit/>
          </a:bodyPr>
          <a:lstStyle/>
          <a:p>
            <a:pPr fontAlgn="base"/>
            <a:r>
              <a:rPr lang="en-SG" sz="2400" b="1" dirty="0"/>
              <a:t>Read for Good (R4G)</a:t>
            </a:r>
            <a:r>
              <a:rPr lang="en-SG" sz="2400" dirty="0"/>
              <a:t> — previously known as Read For Books — is running from </a:t>
            </a:r>
            <a:r>
              <a:rPr lang="en-SG" sz="2400" b="1" dirty="0"/>
              <a:t>6 September to 7 October 2026</a:t>
            </a:r>
            <a:r>
              <a:rPr lang="en-SG" sz="2400" dirty="0"/>
              <a:t>, and we'd love your help to make it a success!</a:t>
            </a:r>
          </a:p>
          <a:p>
            <a:pPr fontAlgn="base"/>
            <a:endParaRPr lang="en-SG" sz="2400" dirty="0"/>
          </a:p>
          <a:p>
            <a:pPr fontAlgn="base"/>
            <a:r>
              <a:rPr lang="en-SG" sz="2400" dirty="0"/>
              <a:t>Help us achieve 500,000 sessions (7.5mil reading minutes) to bring reading to a community of up to 10,000 individuals.</a:t>
            </a:r>
          </a:p>
        </p:txBody>
      </p:sp>
      <p:pic>
        <p:nvPicPr>
          <p:cNvPr id="6" name="Picture 5">
            <a:extLst>
              <a:ext uri="{FF2B5EF4-FFF2-40B4-BE49-F238E27FC236}">
                <a16:creationId xmlns:a16="http://schemas.microsoft.com/office/drawing/2014/main" id="{3BD8016F-8B3A-0E6C-33A9-813E0FC1AE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69675"/>
            <a:ext cx="3046989" cy="3046989"/>
          </a:xfrm>
          <a:prstGeom prst="rect">
            <a:avLst/>
          </a:prstGeom>
        </p:spPr>
      </p:pic>
      <p:pic>
        <p:nvPicPr>
          <p:cNvPr id="9" name="Picture 8">
            <a:extLst>
              <a:ext uri="{FF2B5EF4-FFF2-40B4-BE49-F238E27FC236}">
                <a16:creationId xmlns:a16="http://schemas.microsoft.com/office/drawing/2014/main" id="{1A5AF9C8-387F-D947-376B-986D04D154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5183" y="1502226"/>
            <a:ext cx="2699658" cy="2699658"/>
          </a:xfrm>
          <a:prstGeom prst="rect">
            <a:avLst/>
          </a:prstGeom>
        </p:spPr>
      </p:pic>
      <p:pic>
        <p:nvPicPr>
          <p:cNvPr id="12" name="Picture 11">
            <a:extLst>
              <a:ext uri="{FF2B5EF4-FFF2-40B4-BE49-F238E27FC236}">
                <a16:creationId xmlns:a16="http://schemas.microsoft.com/office/drawing/2014/main" id="{81690FCD-B058-865E-EEB7-0B2B95553D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666" y="434645"/>
            <a:ext cx="2862943" cy="2862943"/>
          </a:xfrm>
          <a:prstGeom prst="rect">
            <a:avLst/>
          </a:prstGeom>
        </p:spPr>
      </p:pic>
      <p:pic>
        <p:nvPicPr>
          <p:cNvPr id="3" name="Picture 2">
            <a:extLst>
              <a:ext uri="{FF2B5EF4-FFF2-40B4-BE49-F238E27FC236}">
                <a16:creationId xmlns:a16="http://schemas.microsoft.com/office/drawing/2014/main" id="{7AA5C4CC-4E95-1C42-0C3A-B3E4B4B8B8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0402" y="3585780"/>
            <a:ext cx="3041075" cy="3046989"/>
          </a:xfrm>
          <a:prstGeom prst="rect">
            <a:avLst/>
          </a:prstGeom>
        </p:spPr>
      </p:pic>
      <p:pic>
        <p:nvPicPr>
          <p:cNvPr id="14" name="Picture 13">
            <a:extLst>
              <a:ext uri="{FF2B5EF4-FFF2-40B4-BE49-F238E27FC236}">
                <a16:creationId xmlns:a16="http://schemas.microsoft.com/office/drawing/2014/main" id="{88BCCE31-FC6D-E8B4-1E20-EACABA35C7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9786" y="1590079"/>
            <a:ext cx="6390548" cy="808792"/>
          </a:xfrm>
          <a:prstGeom prst="rect">
            <a:avLst/>
          </a:prstGeom>
        </p:spPr>
      </p:pic>
    </p:spTree>
    <p:extLst>
      <p:ext uri="{BB962C8B-B14F-4D97-AF65-F5344CB8AC3E}">
        <p14:creationId xmlns:p14="http://schemas.microsoft.com/office/powerpoint/2010/main" val="2001062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68E43F-FE7B-8FA8-0813-618DCE673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951" y="187165"/>
            <a:ext cx="5623756" cy="711746"/>
          </a:xfrm>
          <a:prstGeom prst="rect">
            <a:avLst/>
          </a:prstGeom>
        </p:spPr>
      </p:pic>
      <p:sp>
        <p:nvSpPr>
          <p:cNvPr id="5" name="Rectangle 4">
            <a:extLst>
              <a:ext uri="{FF2B5EF4-FFF2-40B4-BE49-F238E27FC236}">
                <a16:creationId xmlns:a16="http://schemas.microsoft.com/office/drawing/2014/main" id="{A43ADC0A-327F-73A3-1DCF-DC9305C3D217}"/>
              </a:ext>
            </a:extLst>
          </p:cNvPr>
          <p:cNvSpPr/>
          <p:nvPr/>
        </p:nvSpPr>
        <p:spPr>
          <a:xfrm>
            <a:off x="250951" y="880070"/>
            <a:ext cx="6390548" cy="769441"/>
          </a:xfrm>
          <a:prstGeom prst="rect">
            <a:avLst/>
          </a:prstGeom>
          <a:noFill/>
        </p:spPr>
        <p:txBody>
          <a:bodyPr wrap="square" lIns="91440" tIns="45720" rIns="91440" bIns="45720">
            <a:spAutoFit/>
          </a:bodyPr>
          <a:lstStyle/>
          <a:p>
            <a:r>
              <a:rPr lang="en-US" sz="4400" b="0" cap="none" spc="0" dirty="0">
                <a:ln w="0"/>
                <a:solidFill>
                  <a:srgbClr val="0443B0"/>
                </a:solidFill>
                <a:latin typeface="Arial Black" panose="020B0A04020102020204" pitchFamily="34" charset="0"/>
              </a:rPr>
              <a:t>Our Beneficiaries</a:t>
            </a:r>
          </a:p>
        </p:txBody>
      </p:sp>
      <p:pic>
        <p:nvPicPr>
          <p:cNvPr id="6" name="Picture 5" descr="MINDS Care Circle | Singapore Singapore">
            <a:extLst>
              <a:ext uri="{FF2B5EF4-FFF2-40B4-BE49-F238E27FC236}">
                <a16:creationId xmlns:a16="http://schemas.microsoft.com/office/drawing/2014/main" id="{7DE4FCA5-2FFE-940A-12F5-D3928990ACF0}"/>
              </a:ext>
            </a:extLst>
          </p:cNvPr>
          <p:cNvPicPr>
            <a:picLocks noChangeAspect="1"/>
          </p:cNvPicPr>
          <p:nvPr/>
        </p:nvPicPr>
        <p:blipFill>
          <a:blip r:embed="rId4"/>
          <a:srcRect t="34044" b="38564"/>
          <a:stretch>
            <a:fillRect/>
          </a:stretch>
        </p:blipFill>
        <p:spPr>
          <a:xfrm>
            <a:off x="250951" y="3995958"/>
            <a:ext cx="1774527" cy="486067"/>
          </a:xfrm>
          <a:prstGeom prst="rect">
            <a:avLst/>
          </a:prstGeom>
        </p:spPr>
      </p:pic>
      <p:pic>
        <p:nvPicPr>
          <p:cNvPr id="8" name="Picture 7">
            <a:extLst>
              <a:ext uri="{FF2B5EF4-FFF2-40B4-BE49-F238E27FC236}">
                <a16:creationId xmlns:a16="http://schemas.microsoft.com/office/drawing/2014/main" id="{775A8381-552F-5FDE-CF4D-5FF1018A527C}"/>
              </a:ext>
            </a:extLst>
          </p:cNvPr>
          <p:cNvPicPr>
            <a:picLocks noChangeAspect="1"/>
          </p:cNvPicPr>
          <p:nvPr/>
        </p:nvPicPr>
        <p:blipFill>
          <a:blip r:embed="rId5"/>
          <a:stretch>
            <a:fillRect/>
          </a:stretch>
        </p:blipFill>
        <p:spPr>
          <a:xfrm>
            <a:off x="339317" y="5353476"/>
            <a:ext cx="1686161" cy="671606"/>
          </a:xfrm>
          <a:prstGeom prst="rect">
            <a:avLst/>
          </a:prstGeom>
        </p:spPr>
      </p:pic>
      <p:pic>
        <p:nvPicPr>
          <p:cNvPr id="9" name="Picture 8" descr="kidsREAD Volunteer">
            <a:extLst>
              <a:ext uri="{FF2B5EF4-FFF2-40B4-BE49-F238E27FC236}">
                <a16:creationId xmlns:a16="http://schemas.microsoft.com/office/drawing/2014/main" id="{5F01265B-BF55-72DC-2324-D5C36874CB1D}"/>
              </a:ext>
            </a:extLst>
          </p:cNvPr>
          <p:cNvPicPr>
            <a:picLocks noChangeAspect="1"/>
          </p:cNvPicPr>
          <p:nvPr/>
        </p:nvPicPr>
        <p:blipFill>
          <a:blip r:embed="rId6"/>
          <a:stretch>
            <a:fillRect/>
          </a:stretch>
        </p:blipFill>
        <p:spPr>
          <a:xfrm>
            <a:off x="617053" y="1798820"/>
            <a:ext cx="1042321" cy="1325687"/>
          </a:xfrm>
          <a:prstGeom prst="rect">
            <a:avLst/>
          </a:prstGeom>
        </p:spPr>
      </p:pic>
      <p:sp>
        <p:nvSpPr>
          <p:cNvPr id="11" name="TextBox 10">
            <a:extLst>
              <a:ext uri="{FF2B5EF4-FFF2-40B4-BE49-F238E27FC236}">
                <a16:creationId xmlns:a16="http://schemas.microsoft.com/office/drawing/2014/main" id="{49C248B2-66C1-BBDF-1AC8-B0ADB3EA7CB1}"/>
              </a:ext>
            </a:extLst>
          </p:cNvPr>
          <p:cNvSpPr txBox="1"/>
          <p:nvPr/>
        </p:nvSpPr>
        <p:spPr>
          <a:xfrm>
            <a:off x="2088715" y="1797784"/>
            <a:ext cx="9613726" cy="1631216"/>
          </a:xfrm>
          <a:prstGeom prst="rect">
            <a:avLst/>
          </a:prstGeom>
          <a:noFill/>
        </p:spPr>
        <p:txBody>
          <a:bodyPr wrap="square">
            <a:spAutoFit/>
          </a:bodyPr>
          <a:lstStyle/>
          <a:p>
            <a:r>
              <a:rPr lang="en-US" sz="2000" b="1" dirty="0" err="1">
                <a:effectLst/>
                <a:ea typeface="Aptos" panose="020B0004020202020204" pitchFamily="34" charset="0"/>
                <a:cs typeface="Arial" panose="020B0604020202020204" pitchFamily="34" charset="0"/>
              </a:rPr>
              <a:t>kidsREAD</a:t>
            </a:r>
            <a:r>
              <a:rPr lang="en-US" sz="2000" dirty="0">
                <a:effectLst/>
                <a:ea typeface="Aptos" panose="020B0004020202020204" pitchFamily="34" charset="0"/>
                <a:cs typeface="Arial" panose="020B0604020202020204" pitchFamily="34" charset="0"/>
              </a:rPr>
              <a:t> is a nationwide reading initiative by NLB in partnership with People’s Association, self-help groups, MOE schools and preschools and social service groups to promote the love of reading and cultivate good reading habits among young Singaporeans, specifically children aged 4-8 years old from the less privileged families. </a:t>
            </a:r>
          </a:p>
        </p:txBody>
      </p:sp>
      <p:sp>
        <p:nvSpPr>
          <p:cNvPr id="13" name="TextBox 12">
            <a:extLst>
              <a:ext uri="{FF2B5EF4-FFF2-40B4-BE49-F238E27FC236}">
                <a16:creationId xmlns:a16="http://schemas.microsoft.com/office/drawing/2014/main" id="{0B88A3E2-0348-B754-6D19-66F0C0F4B66D}"/>
              </a:ext>
            </a:extLst>
          </p:cNvPr>
          <p:cNvSpPr txBox="1"/>
          <p:nvPr/>
        </p:nvSpPr>
        <p:spPr>
          <a:xfrm>
            <a:off x="2088715" y="3577273"/>
            <a:ext cx="9613726" cy="1323439"/>
          </a:xfrm>
          <a:prstGeom prst="rect">
            <a:avLst/>
          </a:prstGeom>
          <a:noFill/>
        </p:spPr>
        <p:txBody>
          <a:bodyPr wrap="square">
            <a:spAutoFit/>
          </a:bodyPr>
          <a:lstStyle/>
          <a:p>
            <a:r>
              <a:rPr lang="en-US" sz="2000" b="1" dirty="0"/>
              <a:t>MINDS </a:t>
            </a:r>
            <a:r>
              <a:rPr lang="en-US" sz="2000" dirty="0"/>
              <a:t>has been caring for Persons with Intellectual Disability (PWIDs) and their families since 1962. Grounded in the belief that all PWIDs have innate abilities and talents, MINDS is committed to empowering them and enhancing their quality of life, while advocating for greater inclusivity for PWIDs. </a:t>
            </a:r>
          </a:p>
        </p:txBody>
      </p:sp>
      <p:sp>
        <p:nvSpPr>
          <p:cNvPr id="15" name="TextBox 14">
            <a:extLst>
              <a:ext uri="{FF2B5EF4-FFF2-40B4-BE49-F238E27FC236}">
                <a16:creationId xmlns:a16="http://schemas.microsoft.com/office/drawing/2014/main" id="{DBD230D2-BBC4-E374-369C-6F88040884B8}"/>
              </a:ext>
            </a:extLst>
          </p:cNvPr>
          <p:cNvSpPr txBox="1"/>
          <p:nvPr/>
        </p:nvSpPr>
        <p:spPr>
          <a:xfrm>
            <a:off x="2088715" y="5048985"/>
            <a:ext cx="9613726" cy="1631216"/>
          </a:xfrm>
          <a:prstGeom prst="rect">
            <a:avLst/>
          </a:prstGeom>
          <a:noFill/>
        </p:spPr>
        <p:txBody>
          <a:bodyPr wrap="square">
            <a:spAutoFit/>
          </a:bodyPr>
          <a:lstStyle/>
          <a:p>
            <a:r>
              <a:rPr lang="en-US" sz="2000" b="1" dirty="0"/>
              <a:t>Preschool Market</a:t>
            </a:r>
            <a:r>
              <a:rPr lang="en-US" sz="2000" dirty="0"/>
              <a:t> is a registered social enterprise committed to assisting underprivileged kids and their families. We believe that every child should have equal access to opportunities in learning and education, and reaching their maximum potential in life regardless of their socio-economical status. They have received the MSF Community Cares award.</a:t>
            </a:r>
            <a:endParaRPr lang="en-SG" sz="2000" dirty="0"/>
          </a:p>
        </p:txBody>
      </p:sp>
    </p:spTree>
    <p:extLst>
      <p:ext uri="{BB962C8B-B14F-4D97-AF65-F5344CB8AC3E}">
        <p14:creationId xmlns:p14="http://schemas.microsoft.com/office/powerpoint/2010/main" val="369466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5B2E1-DCC4-0E46-D370-D04C2E840CF2}"/>
              </a:ext>
            </a:extLst>
          </p:cNvPr>
          <p:cNvSpPr>
            <a:spLocks noGrp="1"/>
          </p:cNvSpPr>
          <p:nvPr>
            <p:ph type="title"/>
          </p:nvPr>
        </p:nvSpPr>
        <p:spPr>
          <a:xfrm>
            <a:off x="838200" y="365125"/>
            <a:ext cx="10515600" cy="1939163"/>
          </a:xfrm>
        </p:spPr>
        <p:txBody>
          <a:bodyPr>
            <a:noAutofit/>
          </a:bodyPr>
          <a:lstStyle/>
          <a:p>
            <a:pPr algn="ctr"/>
            <a:r>
              <a:rPr lang="en-US" dirty="0">
                <a:solidFill>
                  <a:srgbClr val="166BE0"/>
                </a:solidFill>
                <a:latin typeface="Arial Black" panose="020B0A04020102020204" pitchFamily="34" charset="0"/>
                <a:ea typeface="League Spartan"/>
                <a:cs typeface="League Spartan"/>
                <a:sym typeface="League Spartan"/>
              </a:rPr>
              <a:t>Not sure what to read next? Scan the QR code to find out:</a:t>
            </a:r>
            <a:endParaRPr lang="en-SG" dirty="0">
              <a:latin typeface="Arial Black" panose="020B0A04020102020204" pitchFamily="34" charset="0"/>
            </a:endParaRPr>
          </a:p>
        </p:txBody>
      </p:sp>
      <p:sp>
        <p:nvSpPr>
          <p:cNvPr id="4" name="TextBox 5">
            <a:extLst>
              <a:ext uri="{FF2B5EF4-FFF2-40B4-BE49-F238E27FC236}">
                <a16:creationId xmlns:a16="http://schemas.microsoft.com/office/drawing/2014/main" id="{B75361A4-7D10-120E-A2D7-28373CF2ED0A}"/>
              </a:ext>
            </a:extLst>
          </p:cNvPr>
          <p:cNvSpPr txBox="1"/>
          <p:nvPr/>
        </p:nvSpPr>
        <p:spPr>
          <a:xfrm>
            <a:off x="1731704" y="7411584"/>
            <a:ext cx="7461701" cy="405367"/>
          </a:xfrm>
          <a:prstGeom prst="rect">
            <a:avLst/>
          </a:prstGeom>
        </p:spPr>
        <p:txBody>
          <a:bodyPr wrap="square" lIns="0" tIns="0" rIns="0" bIns="0" rtlCol="0" anchor="t">
            <a:spAutoFit/>
          </a:bodyPr>
          <a:lstStyle/>
          <a:p>
            <a:pPr algn="ctr">
              <a:lnSpc>
                <a:spcPts val="3250"/>
              </a:lnSpc>
            </a:pPr>
            <a:r>
              <a:rPr lang="en-US" sz="2600" dirty="0">
                <a:solidFill>
                  <a:srgbClr val="166BE0"/>
                </a:solidFill>
                <a:latin typeface="Constantia"/>
                <a:ea typeface="Alice"/>
                <a:cs typeface="Alice"/>
              </a:rPr>
              <a:t>go.gov.sg/</a:t>
            </a:r>
            <a:r>
              <a:rPr lang="en-US" sz="2600" dirty="0" err="1">
                <a:solidFill>
                  <a:srgbClr val="166BE0"/>
                </a:solidFill>
                <a:latin typeface="Constantia"/>
                <a:ea typeface="Alice"/>
                <a:cs typeface="Alice"/>
              </a:rPr>
              <a:t>nlb-childrenandteens</a:t>
            </a:r>
            <a:endParaRPr lang="en-US" dirty="0" err="1">
              <a:ea typeface="Calibri"/>
              <a:cs typeface="Calibri"/>
            </a:endParaRPr>
          </a:p>
        </p:txBody>
      </p:sp>
      <p:sp>
        <p:nvSpPr>
          <p:cNvPr id="5" name="TextBox 4">
            <a:extLst>
              <a:ext uri="{FF2B5EF4-FFF2-40B4-BE49-F238E27FC236}">
                <a16:creationId xmlns:a16="http://schemas.microsoft.com/office/drawing/2014/main" id="{15831C2C-29DF-8AD9-4695-38B8F03C397D}"/>
              </a:ext>
            </a:extLst>
          </p:cNvPr>
          <p:cNvSpPr txBox="1"/>
          <p:nvPr/>
        </p:nvSpPr>
        <p:spPr>
          <a:xfrm>
            <a:off x="3803025" y="6009632"/>
            <a:ext cx="4585948" cy="470513"/>
          </a:xfrm>
          <a:prstGeom prst="rect">
            <a:avLst/>
          </a:prstGeom>
          <a:noFill/>
        </p:spPr>
        <p:txBody>
          <a:bodyPr wrap="square">
            <a:spAutoFit/>
          </a:bodyPr>
          <a:lstStyle/>
          <a:p>
            <a:pPr algn="ctr">
              <a:lnSpc>
                <a:spcPts val="3250"/>
              </a:lnSpc>
            </a:pPr>
            <a:r>
              <a:rPr lang="en-SG" dirty="0">
                <a:solidFill>
                  <a:srgbClr val="0443B0"/>
                </a:solidFill>
                <a:latin typeface="Arial Black" panose="020B0A04020102020204" pitchFamily="34" charset="0"/>
              </a:rPr>
              <a:t>https://go.gov.sg/r4g26-bookrec</a:t>
            </a:r>
            <a:endParaRPr lang="en-US" sz="1400" dirty="0">
              <a:solidFill>
                <a:srgbClr val="0443B0"/>
              </a:solidFill>
              <a:latin typeface="Arial Black" panose="020B0A04020102020204" pitchFamily="34" charset="0"/>
              <a:ea typeface="Calibri"/>
              <a:cs typeface="Calibri"/>
            </a:endParaRPr>
          </a:p>
        </p:txBody>
      </p:sp>
      <p:pic>
        <p:nvPicPr>
          <p:cNvPr id="6" name="Picture 5">
            <a:extLst>
              <a:ext uri="{FF2B5EF4-FFF2-40B4-BE49-F238E27FC236}">
                <a16:creationId xmlns:a16="http://schemas.microsoft.com/office/drawing/2014/main" id="{5318FD9C-0C65-42E8-BE20-908C0B385C4C}"/>
              </a:ext>
            </a:extLst>
          </p:cNvPr>
          <p:cNvPicPr>
            <a:picLocks noChangeAspect="1"/>
          </p:cNvPicPr>
          <p:nvPr/>
        </p:nvPicPr>
        <p:blipFill>
          <a:blip r:embed="rId3">
            <a:extLst>
              <a:ext uri="{28A0092B-C50C-407E-A947-70E740481C1C}">
                <a14:useLocalDpi xmlns:a14="http://schemas.microsoft.com/office/drawing/2010/main" val="0"/>
              </a:ext>
            </a:extLst>
          </a:blip>
          <a:srcRect l="7778" t="5510" r="8240" b="16165"/>
          <a:stretch>
            <a:fillRect/>
          </a:stretch>
        </p:blipFill>
        <p:spPr>
          <a:xfrm>
            <a:off x="4317303" y="2403172"/>
            <a:ext cx="3557392" cy="3606460"/>
          </a:xfrm>
          <a:prstGeom prst="rect">
            <a:avLst/>
          </a:prstGeom>
        </p:spPr>
      </p:pic>
    </p:spTree>
    <p:extLst>
      <p:ext uri="{BB962C8B-B14F-4D97-AF65-F5344CB8AC3E}">
        <p14:creationId xmlns:p14="http://schemas.microsoft.com/office/powerpoint/2010/main" val="3556665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6E4C433-3845-CDEE-6DAB-01CD093A901B}"/>
              </a:ext>
            </a:extLst>
          </p:cNvPr>
          <p:cNvSpPr txBox="1"/>
          <p:nvPr/>
        </p:nvSpPr>
        <p:spPr>
          <a:xfrm>
            <a:off x="285750" y="0"/>
            <a:ext cx="7011162" cy="4524315"/>
          </a:xfrm>
          <a:prstGeom prst="rect">
            <a:avLst/>
          </a:prstGeom>
          <a:noFill/>
        </p:spPr>
        <p:txBody>
          <a:bodyPr wrap="square">
            <a:spAutoFit/>
          </a:bodyPr>
          <a:lstStyle/>
          <a:p>
            <a:r>
              <a:rPr lang="en-US" sz="9600" dirty="0">
                <a:ln w="0"/>
                <a:solidFill>
                  <a:srgbClr val="0443B0"/>
                </a:solidFill>
                <a:latin typeface="Arial Black" panose="020B0A04020102020204" pitchFamily="34" charset="0"/>
              </a:rPr>
              <a:t>Let’s Read Together!</a:t>
            </a:r>
            <a:endParaRPr lang="en-SG" sz="9600" dirty="0"/>
          </a:p>
        </p:txBody>
      </p:sp>
      <p:pic>
        <p:nvPicPr>
          <p:cNvPr id="3" name="Picture 2">
            <a:extLst>
              <a:ext uri="{FF2B5EF4-FFF2-40B4-BE49-F238E27FC236}">
                <a16:creationId xmlns:a16="http://schemas.microsoft.com/office/drawing/2014/main" id="{5290B58C-7CBD-501B-E528-D7C89F8C75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248" y="2864968"/>
            <a:ext cx="3046989" cy="3046989"/>
          </a:xfrm>
          <a:prstGeom prst="rect">
            <a:avLst/>
          </a:prstGeom>
        </p:spPr>
      </p:pic>
      <p:pic>
        <p:nvPicPr>
          <p:cNvPr id="6" name="Picture 5">
            <a:extLst>
              <a:ext uri="{FF2B5EF4-FFF2-40B4-BE49-F238E27FC236}">
                <a16:creationId xmlns:a16="http://schemas.microsoft.com/office/drawing/2014/main" id="{19CBF9A0-C106-D265-C69B-289BA58A50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1431" y="1397519"/>
            <a:ext cx="2699658" cy="2699658"/>
          </a:xfrm>
          <a:prstGeom prst="rect">
            <a:avLst/>
          </a:prstGeom>
        </p:spPr>
      </p:pic>
      <p:pic>
        <p:nvPicPr>
          <p:cNvPr id="9" name="Picture 8">
            <a:extLst>
              <a:ext uri="{FF2B5EF4-FFF2-40B4-BE49-F238E27FC236}">
                <a16:creationId xmlns:a16="http://schemas.microsoft.com/office/drawing/2014/main" id="{0F264692-FBCA-E9A4-9821-58997C2CF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7914" y="329938"/>
            <a:ext cx="2862943" cy="2862943"/>
          </a:xfrm>
          <a:prstGeom prst="rect">
            <a:avLst/>
          </a:prstGeom>
        </p:spPr>
      </p:pic>
      <p:pic>
        <p:nvPicPr>
          <p:cNvPr id="11" name="Picture 10">
            <a:extLst>
              <a:ext uri="{FF2B5EF4-FFF2-40B4-BE49-F238E27FC236}">
                <a16:creationId xmlns:a16="http://schemas.microsoft.com/office/drawing/2014/main" id="{28ECE773-2DB5-92E8-21B9-C73DD05CC1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26650" y="3481073"/>
            <a:ext cx="3041075" cy="304698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1">
            <a:extLst>
              <a:ext uri="{FF2B5EF4-FFF2-40B4-BE49-F238E27FC236}">
                <a16:creationId xmlns:a16="http://schemas.microsoft.com/office/drawing/2014/main" id="{900B45B1-B5C5-38ED-6853-E05E4D1CF2DD}"/>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68D6B79C-C9A0-03C7-852D-1FA1B649C523}"/>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15 Minutes Remaining</a:t>
            </a:r>
            <a:endParaRPr lang="en-SG" sz="6600" dirty="0"/>
          </a:p>
        </p:txBody>
      </p:sp>
      <p:grpSp>
        <p:nvGrpSpPr>
          <p:cNvPr id="9" name="Group 10">
            <a:extLst>
              <a:ext uri="{FF2B5EF4-FFF2-40B4-BE49-F238E27FC236}">
                <a16:creationId xmlns:a16="http://schemas.microsoft.com/office/drawing/2014/main" id="{CA1645A4-8D31-CA6B-D2EA-10272E3F1C32}"/>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BDEF4F07-7346-22BC-7AC1-19588F9C3229}"/>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63A7ED65-E9E5-FC89-79CE-1514B19D966A}"/>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pic>
        <p:nvPicPr>
          <p:cNvPr id="17" name="Picture 16">
            <a:extLst>
              <a:ext uri="{FF2B5EF4-FFF2-40B4-BE49-F238E27FC236}">
                <a16:creationId xmlns:a16="http://schemas.microsoft.com/office/drawing/2014/main" id="{A4F19CCE-BABC-A180-8EFA-8C71BD8672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9"/>
            <a:ext cx="8182090" cy="1035531"/>
          </a:xfrm>
          <a:prstGeom prst="rect">
            <a:avLst/>
          </a:prstGeom>
        </p:spPr>
      </p:pic>
      <p:pic>
        <p:nvPicPr>
          <p:cNvPr id="24" name="Picture 23">
            <a:extLst>
              <a:ext uri="{FF2B5EF4-FFF2-40B4-BE49-F238E27FC236}">
                <a16:creationId xmlns:a16="http://schemas.microsoft.com/office/drawing/2014/main" id="{39AEEF51-DB44-F334-2CDE-0C8DBEF98C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576591"/>
            <a:ext cx="5090238" cy="5090238"/>
          </a:xfrm>
          <a:prstGeom prst="rect">
            <a:avLst/>
          </a:prstGeom>
        </p:spPr>
      </p:pic>
    </p:spTree>
    <p:extLst>
      <p:ext uri="{BB962C8B-B14F-4D97-AF65-F5344CB8AC3E}">
        <p14:creationId xmlns:p14="http://schemas.microsoft.com/office/powerpoint/2010/main" val="920420915"/>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2CDFB-057C-4B17-5E71-939557F1A8BB}"/>
            </a:ext>
          </a:extLst>
        </p:cNvPr>
        <p:cNvGrpSpPr/>
        <p:nvPr/>
      </p:nvGrpSpPr>
      <p:grpSpPr>
        <a:xfrm>
          <a:off x="0" y="0"/>
          <a:ext cx="0" cy="0"/>
          <a:chOff x="0" y="0"/>
          <a:chExt cx="0" cy="0"/>
        </a:xfrm>
      </p:grpSpPr>
      <p:grpSp>
        <p:nvGrpSpPr>
          <p:cNvPr id="9" name="Group 10">
            <a:extLst>
              <a:ext uri="{FF2B5EF4-FFF2-40B4-BE49-F238E27FC236}">
                <a16:creationId xmlns:a16="http://schemas.microsoft.com/office/drawing/2014/main" id="{B0571F1C-8034-4600-D618-72EDA8D04F28}"/>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E37678DA-F31B-82D3-882A-C1FAD67E94E3}"/>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82A9568D-07CC-9DEA-D38D-16C94FD0719C}"/>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sp>
        <p:nvSpPr>
          <p:cNvPr id="13" name="Freeform 11">
            <a:extLst>
              <a:ext uri="{FF2B5EF4-FFF2-40B4-BE49-F238E27FC236}">
                <a16:creationId xmlns:a16="http://schemas.microsoft.com/office/drawing/2014/main" id="{F08233DC-0238-D12F-9A48-7CB925A3D86E}"/>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47D22F96-B893-1D30-D4C7-F11200D84317}"/>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14 Minutes Remaining</a:t>
            </a:r>
            <a:endParaRPr lang="en-SG" sz="6600" dirty="0"/>
          </a:p>
        </p:txBody>
      </p:sp>
      <p:pic>
        <p:nvPicPr>
          <p:cNvPr id="20" name="Picture 19">
            <a:extLst>
              <a:ext uri="{FF2B5EF4-FFF2-40B4-BE49-F238E27FC236}">
                <a16:creationId xmlns:a16="http://schemas.microsoft.com/office/drawing/2014/main" id="{5E55DEC8-73DB-644D-FE3F-9BCF3F0A21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9"/>
            <a:ext cx="8182090" cy="1035531"/>
          </a:xfrm>
          <a:prstGeom prst="rect">
            <a:avLst/>
          </a:prstGeom>
        </p:spPr>
      </p:pic>
      <p:pic>
        <p:nvPicPr>
          <p:cNvPr id="24" name="Picture 23">
            <a:extLst>
              <a:ext uri="{FF2B5EF4-FFF2-40B4-BE49-F238E27FC236}">
                <a16:creationId xmlns:a16="http://schemas.microsoft.com/office/drawing/2014/main" id="{B78F884A-7E86-55F2-90D7-BEB2B2E7A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576591"/>
            <a:ext cx="5090238" cy="5090238"/>
          </a:xfrm>
          <a:prstGeom prst="rect">
            <a:avLst/>
          </a:prstGeom>
        </p:spPr>
      </p:pic>
    </p:spTree>
    <p:extLst>
      <p:ext uri="{BB962C8B-B14F-4D97-AF65-F5344CB8AC3E}">
        <p14:creationId xmlns:p14="http://schemas.microsoft.com/office/powerpoint/2010/main" val="1399581486"/>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9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A764-1733-4804-371B-396C797F6DDF}"/>
            </a:ext>
          </a:extLst>
        </p:cNvPr>
        <p:cNvGrpSpPr/>
        <p:nvPr/>
      </p:nvGrpSpPr>
      <p:grpSpPr>
        <a:xfrm>
          <a:off x="0" y="0"/>
          <a:ext cx="0" cy="0"/>
          <a:chOff x="0" y="0"/>
          <a:chExt cx="0" cy="0"/>
        </a:xfrm>
      </p:grpSpPr>
      <p:sp>
        <p:nvSpPr>
          <p:cNvPr id="13" name="Freeform 11">
            <a:extLst>
              <a:ext uri="{FF2B5EF4-FFF2-40B4-BE49-F238E27FC236}">
                <a16:creationId xmlns:a16="http://schemas.microsoft.com/office/drawing/2014/main" id="{C2A5A188-FF00-8BE6-B54A-DD3BE5D216D4}"/>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B9323211-13DE-E0E5-0DD9-22096C97CB71}"/>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13 Minutes Remaining</a:t>
            </a:r>
            <a:endParaRPr lang="en-SG" sz="6600" dirty="0"/>
          </a:p>
        </p:txBody>
      </p:sp>
      <p:grpSp>
        <p:nvGrpSpPr>
          <p:cNvPr id="9" name="Group 10">
            <a:extLst>
              <a:ext uri="{FF2B5EF4-FFF2-40B4-BE49-F238E27FC236}">
                <a16:creationId xmlns:a16="http://schemas.microsoft.com/office/drawing/2014/main" id="{A420CE37-A488-F60E-86B8-3062ABEB1A68}"/>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DA8792DD-53C5-4F19-6E6D-A486571C49C4}"/>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89ACB41C-6A25-64B5-B457-48D6305841FA}"/>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pic>
        <p:nvPicPr>
          <p:cNvPr id="14" name="Picture 13">
            <a:extLst>
              <a:ext uri="{FF2B5EF4-FFF2-40B4-BE49-F238E27FC236}">
                <a16:creationId xmlns:a16="http://schemas.microsoft.com/office/drawing/2014/main" id="{C3D11295-5496-94F7-9649-CA9A745835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9"/>
            <a:ext cx="8182090" cy="1035531"/>
          </a:xfrm>
          <a:prstGeom prst="rect">
            <a:avLst/>
          </a:prstGeom>
        </p:spPr>
      </p:pic>
      <p:pic>
        <p:nvPicPr>
          <p:cNvPr id="17" name="Picture 16">
            <a:extLst>
              <a:ext uri="{FF2B5EF4-FFF2-40B4-BE49-F238E27FC236}">
                <a16:creationId xmlns:a16="http://schemas.microsoft.com/office/drawing/2014/main" id="{9043856A-CA30-619C-9DF5-45347B4E42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576591"/>
            <a:ext cx="5090238" cy="5090238"/>
          </a:xfrm>
          <a:prstGeom prst="rect">
            <a:avLst/>
          </a:prstGeom>
        </p:spPr>
      </p:pic>
    </p:spTree>
    <p:extLst>
      <p:ext uri="{BB962C8B-B14F-4D97-AF65-F5344CB8AC3E}">
        <p14:creationId xmlns:p14="http://schemas.microsoft.com/office/powerpoint/2010/main" val="1360147617"/>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82D12-0C83-AD81-E983-E7195A2CAF96}"/>
            </a:ext>
          </a:extLst>
        </p:cNvPr>
        <p:cNvGrpSpPr/>
        <p:nvPr/>
      </p:nvGrpSpPr>
      <p:grpSpPr>
        <a:xfrm>
          <a:off x="0" y="0"/>
          <a:ext cx="0" cy="0"/>
          <a:chOff x="0" y="0"/>
          <a:chExt cx="0" cy="0"/>
        </a:xfrm>
      </p:grpSpPr>
      <p:grpSp>
        <p:nvGrpSpPr>
          <p:cNvPr id="9" name="Group 10">
            <a:extLst>
              <a:ext uri="{FF2B5EF4-FFF2-40B4-BE49-F238E27FC236}">
                <a16:creationId xmlns:a16="http://schemas.microsoft.com/office/drawing/2014/main" id="{908DB97A-44BF-FBF5-0933-C2809EC3E4C2}"/>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7258221F-2F8F-CD1C-CC62-DFF2A70ACC4E}"/>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B7535901-8E88-D337-EC75-B8DECEE75B46}"/>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sp>
        <p:nvSpPr>
          <p:cNvPr id="13" name="Freeform 11">
            <a:extLst>
              <a:ext uri="{FF2B5EF4-FFF2-40B4-BE49-F238E27FC236}">
                <a16:creationId xmlns:a16="http://schemas.microsoft.com/office/drawing/2014/main" id="{CF32C413-A037-DEC2-5D3A-A9E21C8A45F9}"/>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C47D8BF7-1590-3F76-51AD-7F2659486C61}"/>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12 Minutes Remaining</a:t>
            </a:r>
            <a:endParaRPr lang="en-SG" sz="6600" dirty="0"/>
          </a:p>
        </p:txBody>
      </p:sp>
      <p:pic>
        <p:nvPicPr>
          <p:cNvPr id="14" name="Picture 13">
            <a:extLst>
              <a:ext uri="{FF2B5EF4-FFF2-40B4-BE49-F238E27FC236}">
                <a16:creationId xmlns:a16="http://schemas.microsoft.com/office/drawing/2014/main" id="{C4E5AB3B-C174-59E8-2E50-F450A1F4D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9"/>
            <a:ext cx="8182090" cy="1035531"/>
          </a:xfrm>
          <a:prstGeom prst="rect">
            <a:avLst/>
          </a:prstGeom>
        </p:spPr>
      </p:pic>
      <p:pic>
        <p:nvPicPr>
          <p:cNvPr id="17" name="Picture 16">
            <a:extLst>
              <a:ext uri="{FF2B5EF4-FFF2-40B4-BE49-F238E27FC236}">
                <a16:creationId xmlns:a16="http://schemas.microsoft.com/office/drawing/2014/main" id="{766D3605-74C2-5170-F6AF-91588E5A40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576591"/>
            <a:ext cx="5090238" cy="5090238"/>
          </a:xfrm>
          <a:prstGeom prst="rect">
            <a:avLst/>
          </a:prstGeom>
        </p:spPr>
      </p:pic>
    </p:spTree>
    <p:extLst>
      <p:ext uri="{BB962C8B-B14F-4D97-AF65-F5344CB8AC3E}">
        <p14:creationId xmlns:p14="http://schemas.microsoft.com/office/powerpoint/2010/main" val="3536558820"/>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9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8D982-1F14-60A0-533A-BD34BAA14AA2}"/>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F8DBFF53-8D7C-1E20-336B-5A41495E91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8"/>
            <a:ext cx="8182090" cy="1035531"/>
          </a:xfrm>
          <a:prstGeom prst="rect">
            <a:avLst/>
          </a:prstGeom>
        </p:spPr>
      </p:pic>
      <p:sp>
        <p:nvSpPr>
          <p:cNvPr id="13" name="Freeform 11">
            <a:extLst>
              <a:ext uri="{FF2B5EF4-FFF2-40B4-BE49-F238E27FC236}">
                <a16:creationId xmlns:a16="http://schemas.microsoft.com/office/drawing/2014/main" id="{DD19D1F0-F821-A919-5417-0AE7EA5B48C3}"/>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85887407-5937-B0D7-EDE0-A95981AE7D8C}"/>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11 Minutes Remaining</a:t>
            </a:r>
            <a:endParaRPr lang="en-SG" sz="6600" dirty="0"/>
          </a:p>
        </p:txBody>
      </p:sp>
      <p:grpSp>
        <p:nvGrpSpPr>
          <p:cNvPr id="9" name="Group 10">
            <a:extLst>
              <a:ext uri="{FF2B5EF4-FFF2-40B4-BE49-F238E27FC236}">
                <a16:creationId xmlns:a16="http://schemas.microsoft.com/office/drawing/2014/main" id="{3C6B6CF1-43E1-228D-E46A-55F6311630B9}"/>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20D35DE6-6293-A0D9-F769-0991894FE5D3}"/>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CA079F6A-EC4C-5E2B-F413-50CE1EB0CC30}"/>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pic>
        <p:nvPicPr>
          <p:cNvPr id="19" name="Picture 18">
            <a:extLst>
              <a:ext uri="{FF2B5EF4-FFF2-40B4-BE49-F238E27FC236}">
                <a16:creationId xmlns:a16="http://schemas.microsoft.com/office/drawing/2014/main" id="{327E69C2-7E23-397F-2EB4-9C732C0F30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341224"/>
            <a:ext cx="5479293" cy="5479293"/>
          </a:xfrm>
          <a:prstGeom prst="rect">
            <a:avLst/>
          </a:prstGeom>
        </p:spPr>
      </p:pic>
    </p:spTree>
    <p:extLst>
      <p:ext uri="{BB962C8B-B14F-4D97-AF65-F5344CB8AC3E}">
        <p14:creationId xmlns:p14="http://schemas.microsoft.com/office/powerpoint/2010/main" val="2661691309"/>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B27FA-AEDC-1EA4-42AE-CCB42491CC68}"/>
            </a:ext>
          </a:extLst>
        </p:cNvPr>
        <p:cNvGrpSpPr/>
        <p:nvPr/>
      </p:nvGrpSpPr>
      <p:grpSpPr>
        <a:xfrm>
          <a:off x="0" y="0"/>
          <a:ext cx="0" cy="0"/>
          <a:chOff x="0" y="0"/>
          <a:chExt cx="0" cy="0"/>
        </a:xfrm>
      </p:grpSpPr>
      <p:grpSp>
        <p:nvGrpSpPr>
          <p:cNvPr id="9" name="Group 10">
            <a:extLst>
              <a:ext uri="{FF2B5EF4-FFF2-40B4-BE49-F238E27FC236}">
                <a16:creationId xmlns:a16="http://schemas.microsoft.com/office/drawing/2014/main" id="{1D7C1347-D421-557D-D27F-ECB3FA8F23B0}"/>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F2885E2A-5CA2-76B8-2435-EBE705520316}"/>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C95CD05F-2940-B9BE-62E5-43D765608B46}"/>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sp>
        <p:nvSpPr>
          <p:cNvPr id="13" name="Freeform 11">
            <a:extLst>
              <a:ext uri="{FF2B5EF4-FFF2-40B4-BE49-F238E27FC236}">
                <a16:creationId xmlns:a16="http://schemas.microsoft.com/office/drawing/2014/main" id="{D8A19800-447A-0788-EBBC-520C67915748}"/>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81B7236B-00D4-BEB3-2539-A6579D8B2BAE}"/>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10 Minutes Remaining</a:t>
            </a:r>
            <a:endParaRPr lang="en-SG" sz="6600" dirty="0"/>
          </a:p>
        </p:txBody>
      </p:sp>
      <p:pic>
        <p:nvPicPr>
          <p:cNvPr id="14" name="Picture 13">
            <a:extLst>
              <a:ext uri="{FF2B5EF4-FFF2-40B4-BE49-F238E27FC236}">
                <a16:creationId xmlns:a16="http://schemas.microsoft.com/office/drawing/2014/main" id="{343DE676-0983-E98C-FBDC-AFEA06007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8"/>
            <a:ext cx="8182090" cy="1035531"/>
          </a:xfrm>
          <a:prstGeom prst="rect">
            <a:avLst/>
          </a:prstGeom>
        </p:spPr>
      </p:pic>
      <p:pic>
        <p:nvPicPr>
          <p:cNvPr id="17" name="Picture 16">
            <a:extLst>
              <a:ext uri="{FF2B5EF4-FFF2-40B4-BE49-F238E27FC236}">
                <a16:creationId xmlns:a16="http://schemas.microsoft.com/office/drawing/2014/main" id="{02FD797F-F8BC-FC1A-1DE0-1F6FAB6A32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341224"/>
            <a:ext cx="5479293" cy="5479293"/>
          </a:xfrm>
          <a:prstGeom prst="rect">
            <a:avLst/>
          </a:prstGeom>
        </p:spPr>
      </p:pic>
    </p:spTree>
    <p:extLst>
      <p:ext uri="{BB962C8B-B14F-4D97-AF65-F5344CB8AC3E}">
        <p14:creationId xmlns:p14="http://schemas.microsoft.com/office/powerpoint/2010/main" val="4212840843"/>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9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F3347-8AA7-1735-E8B8-3E9A61082525}"/>
            </a:ext>
          </a:extLst>
        </p:cNvPr>
        <p:cNvGrpSpPr/>
        <p:nvPr/>
      </p:nvGrpSpPr>
      <p:grpSpPr>
        <a:xfrm>
          <a:off x="0" y="0"/>
          <a:ext cx="0" cy="0"/>
          <a:chOff x="0" y="0"/>
          <a:chExt cx="0" cy="0"/>
        </a:xfrm>
      </p:grpSpPr>
      <p:sp>
        <p:nvSpPr>
          <p:cNvPr id="13" name="Freeform 11">
            <a:extLst>
              <a:ext uri="{FF2B5EF4-FFF2-40B4-BE49-F238E27FC236}">
                <a16:creationId xmlns:a16="http://schemas.microsoft.com/office/drawing/2014/main" id="{C319865E-2110-8FED-2E6E-B52A1E24A3F3}"/>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FA424E05-0F35-28AA-47B3-74E6CC43EC4F}"/>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9 Minutes Remaining</a:t>
            </a:r>
            <a:endParaRPr lang="en-SG" sz="6600" dirty="0"/>
          </a:p>
        </p:txBody>
      </p:sp>
      <p:grpSp>
        <p:nvGrpSpPr>
          <p:cNvPr id="9" name="Group 10">
            <a:extLst>
              <a:ext uri="{FF2B5EF4-FFF2-40B4-BE49-F238E27FC236}">
                <a16:creationId xmlns:a16="http://schemas.microsoft.com/office/drawing/2014/main" id="{A731A9E3-41FA-7205-2917-4AE13B1D0BD0}"/>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C0500EA8-11E0-BD27-50E7-A2EAB41ECE6F}"/>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D4D0AD4C-896B-A97E-FB45-084F5D47C5BD}"/>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pic>
        <p:nvPicPr>
          <p:cNvPr id="14" name="Picture 13">
            <a:extLst>
              <a:ext uri="{FF2B5EF4-FFF2-40B4-BE49-F238E27FC236}">
                <a16:creationId xmlns:a16="http://schemas.microsoft.com/office/drawing/2014/main" id="{B81EC4C7-E066-BBFD-2219-08C08998EB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8"/>
            <a:ext cx="8182090" cy="1035531"/>
          </a:xfrm>
          <a:prstGeom prst="rect">
            <a:avLst/>
          </a:prstGeom>
        </p:spPr>
      </p:pic>
      <p:pic>
        <p:nvPicPr>
          <p:cNvPr id="17" name="Picture 16">
            <a:extLst>
              <a:ext uri="{FF2B5EF4-FFF2-40B4-BE49-F238E27FC236}">
                <a16:creationId xmlns:a16="http://schemas.microsoft.com/office/drawing/2014/main" id="{3ADF3DB0-8743-E1BE-6D92-63F763432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341224"/>
            <a:ext cx="5479293" cy="5479293"/>
          </a:xfrm>
          <a:prstGeom prst="rect">
            <a:avLst/>
          </a:prstGeom>
        </p:spPr>
      </p:pic>
    </p:spTree>
    <p:extLst>
      <p:ext uri="{BB962C8B-B14F-4D97-AF65-F5344CB8AC3E}">
        <p14:creationId xmlns:p14="http://schemas.microsoft.com/office/powerpoint/2010/main" val="3110975916"/>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E53E6-39B3-753F-700D-144205E6A29C}"/>
            </a:ext>
          </a:extLst>
        </p:cNvPr>
        <p:cNvGrpSpPr/>
        <p:nvPr/>
      </p:nvGrpSpPr>
      <p:grpSpPr>
        <a:xfrm>
          <a:off x="0" y="0"/>
          <a:ext cx="0" cy="0"/>
          <a:chOff x="0" y="0"/>
          <a:chExt cx="0" cy="0"/>
        </a:xfrm>
      </p:grpSpPr>
      <p:grpSp>
        <p:nvGrpSpPr>
          <p:cNvPr id="9" name="Group 10">
            <a:extLst>
              <a:ext uri="{FF2B5EF4-FFF2-40B4-BE49-F238E27FC236}">
                <a16:creationId xmlns:a16="http://schemas.microsoft.com/office/drawing/2014/main" id="{3A053C96-CF39-279F-2376-E46D85A13EF1}"/>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0DD1897D-169C-8565-2B0D-8CD8A1505380}"/>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92899B10-E94F-8A73-78E3-0C811CC61CE0}"/>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sp>
        <p:nvSpPr>
          <p:cNvPr id="13" name="Freeform 11">
            <a:extLst>
              <a:ext uri="{FF2B5EF4-FFF2-40B4-BE49-F238E27FC236}">
                <a16:creationId xmlns:a16="http://schemas.microsoft.com/office/drawing/2014/main" id="{6CA7ABB3-A8BD-988B-A60C-84ED1F2E081D}"/>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30D5F857-F9B2-877E-AB9D-E422FA90B5B5}"/>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8 Minutes Remaining</a:t>
            </a:r>
            <a:endParaRPr lang="en-SG" sz="6600" dirty="0"/>
          </a:p>
        </p:txBody>
      </p:sp>
      <p:pic>
        <p:nvPicPr>
          <p:cNvPr id="14" name="Picture 13">
            <a:extLst>
              <a:ext uri="{FF2B5EF4-FFF2-40B4-BE49-F238E27FC236}">
                <a16:creationId xmlns:a16="http://schemas.microsoft.com/office/drawing/2014/main" id="{A1AFF674-513D-3C98-4827-2255D09ED5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8"/>
            <a:ext cx="8182090" cy="1035531"/>
          </a:xfrm>
          <a:prstGeom prst="rect">
            <a:avLst/>
          </a:prstGeom>
        </p:spPr>
      </p:pic>
      <p:pic>
        <p:nvPicPr>
          <p:cNvPr id="17" name="Picture 16">
            <a:extLst>
              <a:ext uri="{FF2B5EF4-FFF2-40B4-BE49-F238E27FC236}">
                <a16:creationId xmlns:a16="http://schemas.microsoft.com/office/drawing/2014/main" id="{F70817C7-7052-B928-2AE6-B58602F981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341224"/>
            <a:ext cx="5479293" cy="5479293"/>
          </a:xfrm>
          <a:prstGeom prst="rect">
            <a:avLst/>
          </a:prstGeom>
        </p:spPr>
      </p:pic>
    </p:spTree>
    <p:extLst>
      <p:ext uri="{BB962C8B-B14F-4D97-AF65-F5344CB8AC3E}">
        <p14:creationId xmlns:p14="http://schemas.microsoft.com/office/powerpoint/2010/main" val="1778513442"/>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9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AA942-3164-DA1A-FC05-673AA9F93605}"/>
            </a:ext>
          </a:extLst>
        </p:cNvPr>
        <p:cNvGrpSpPr/>
        <p:nvPr/>
      </p:nvGrpSpPr>
      <p:grpSpPr>
        <a:xfrm>
          <a:off x="0" y="0"/>
          <a:ext cx="0" cy="0"/>
          <a:chOff x="0" y="0"/>
          <a:chExt cx="0" cy="0"/>
        </a:xfrm>
      </p:grpSpPr>
      <p:sp>
        <p:nvSpPr>
          <p:cNvPr id="13" name="Freeform 11">
            <a:extLst>
              <a:ext uri="{FF2B5EF4-FFF2-40B4-BE49-F238E27FC236}">
                <a16:creationId xmlns:a16="http://schemas.microsoft.com/office/drawing/2014/main" id="{87855958-68CB-55F1-E87A-DA555BA9E944}"/>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FF81D9E6-2A8F-9091-D845-C3AFE4C33BB2}"/>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7 Minutes Remaining</a:t>
            </a:r>
            <a:endParaRPr lang="en-SG" sz="6600" dirty="0"/>
          </a:p>
        </p:txBody>
      </p:sp>
      <p:grpSp>
        <p:nvGrpSpPr>
          <p:cNvPr id="9" name="Group 10">
            <a:extLst>
              <a:ext uri="{FF2B5EF4-FFF2-40B4-BE49-F238E27FC236}">
                <a16:creationId xmlns:a16="http://schemas.microsoft.com/office/drawing/2014/main" id="{4F32839B-8308-3EF7-7B7D-0E8E743298EA}"/>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C7FFFD08-9AB0-3088-EE83-C844CA5B1D40}"/>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370E0E40-BCB9-D29C-418C-FA6CEEE75D45}"/>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pic>
        <p:nvPicPr>
          <p:cNvPr id="14" name="Picture 13">
            <a:extLst>
              <a:ext uri="{FF2B5EF4-FFF2-40B4-BE49-F238E27FC236}">
                <a16:creationId xmlns:a16="http://schemas.microsoft.com/office/drawing/2014/main" id="{D38A3A08-5FA9-E3D5-76B8-CF6E2C58D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8"/>
            <a:ext cx="8182090" cy="1035531"/>
          </a:xfrm>
          <a:prstGeom prst="rect">
            <a:avLst/>
          </a:prstGeom>
        </p:spPr>
      </p:pic>
      <p:pic>
        <p:nvPicPr>
          <p:cNvPr id="19" name="Picture 18">
            <a:extLst>
              <a:ext uri="{FF2B5EF4-FFF2-40B4-BE49-F238E27FC236}">
                <a16:creationId xmlns:a16="http://schemas.microsoft.com/office/drawing/2014/main" id="{3F12F759-E712-FFE0-3873-F456E3754D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630" y="1135843"/>
            <a:ext cx="4306391" cy="4314765"/>
          </a:xfrm>
          <a:prstGeom prst="rect">
            <a:avLst/>
          </a:prstGeom>
        </p:spPr>
      </p:pic>
    </p:spTree>
    <p:extLst>
      <p:ext uri="{BB962C8B-B14F-4D97-AF65-F5344CB8AC3E}">
        <p14:creationId xmlns:p14="http://schemas.microsoft.com/office/powerpoint/2010/main" val="116128954"/>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76DB4-C225-8EA3-DA85-8ED31221179A}"/>
            </a:ext>
          </a:extLst>
        </p:cNvPr>
        <p:cNvGrpSpPr/>
        <p:nvPr/>
      </p:nvGrpSpPr>
      <p:grpSpPr>
        <a:xfrm>
          <a:off x="0" y="0"/>
          <a:ext cx="0" cy="0"/>
          <a:chOff x="0" y="0"/>
          <a:chExt cx="0" cy="0"/>
        </a:xfrm>
      </p:grpSpPr>
      <p:grpSp>
        <p:nvGrpSpPr>
          <p:cNvPr id="9" name="Group 10">
            <a:extLst>
              <a:ext uri="{FF2B5EF4-FFF2-40B4-BE49-F238E27FC236}">
                <a16:creationId xmlns:a16="http://schemas.microsoft.com/office/drawing/2014/main" id="{2AFF4233-C346-BBC2-2FF3-444566E75ADB}"/>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66CDC10C-586B-660D-B22E-C267712E22EE}"/>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2EE45AC5-E3B1-6148-9D0D-3C12CCCA1C3F}"/>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sp>
        <p:nvSpPr>
          <p:cNvPr id="13" name="Freeform 11">
            <a:extLst>
              <a:ext uri="{FF2B5EF4-FFF2-40B4-BE49-F238E27FC236}">
                <a16:creationId xmlns:a16="http://schemas.microsoft.com/office/drawing/2014/main" id="{2E83F44D-168D-94A4-D121-470BAB14A2CE}"/>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0DE05457-BD2A-5DF8-6717-07F2F8BC5AD8}"/>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6 Minutes Remaining</a:t>
            </a:r>
            <a:endParaRPr lang="en-SG" sz="6600" dirty="0"/>
          </a:p>
        </p:txBody>
      </p:sp>
      <p:pic>
        <p:nvPicPr>
          <p:cNvPr id="14" name="Picture 13">
            <a:extLst>
              <a:ext uri="{FF2B5EF4-FFF2-40B4-BE49-F238E27FC236}">
                <a16:creationId xmlns:a16="http://schemas.microsoft.com/office/drawing/2014/main" id="{5A64AD12-C240-55FC-9905-92756580B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8"/>
            <a:ext cx="8182090" cy="1035531"/>
          </a:xfrm>
          <a:prstGeom prst="rect">
            <a:avLst/>
          </a:prstGeom>
        </p:spPr>
      </p:pic>
      <p:pic>
        <p:nvPicPr>
          <p:cNvPr id="17" name="Picture 16">
            <a:extLst>
              <a:ext uri="{FF2B5EF4-FFF2-40B4-BE49-F238E27FC236}">
                <a16:creationId xmlns:a16="http://schemas.microsoft.com/office/drawing/2014/main" id="{10F82225-E4CD-54CC-B59A-08237306C6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630" y="1135843"/>
            <a:ext cx="4306391" cy="4314765"/>
          </a:xfrm>
          <a:prstGeom prst="rect">
            <a:avLst/>
          </a:prstGeom>
        </p:spPr>
      </p:pic>
    </p:spTree>
    <p:extLst>
      <p:ext uri="{BB962C8B-B14F-4D97-AF65-F5344CB8AC3E}">
        <p14:creationId xmlns:p14="http://schemas.microsoft.com/office/powerpoint/2010/main" val="995744279"/>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9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D1F6F-A77E-EF5E-CD9E-38CDA7BE6648}"/>
            </a:ext>
          </a:extLst>
        </p:cNvPr>
        <p:cNvGrpSpPr/>
        <p:nvPr/>
      </p:nvGrpSpPr>
      <p:grpSpPr>
        <a:xfrm>
          <a:off x="0" y="0"/>
          <a:ext cx="0" cy="0"/>
          <a:chOff x="0" y="0"/>
          <a:chExt cx="0" cy="0"/>
        </a:xfrm>
      </p:grpSpPr>
      <p:sp>
        <p:nvSpPr>
          <p:cNvPr id="13" name="Freeform 11">
            <a:extLst>
              <a:ext uri="{FF2B5EF4-FFF2-40B4-BE49-F238E27FC236}">
                <a16:creationId xmlns:a16="http://schemas.microsoft.com/office/drawing/2014/main" id="{3F48C428-41C3-877D-F922-4E6A32FA3FF0}"/>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518ABDD8-1D09-9A89-8CF9-4F0E046F5EAC}"/>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5 Minutes Remaining</a:t>
            </a:r>
            <a:endParaRPr lang="en-SG" sz="6600" dirty="0"/>
          </a:p>
        </p:txBody>
      </p:sp>
      <p:grpSp>
        <p:nvGrpSpPr>
          <p:cNvPr id="9" name="Group 10">
            <a:extLst>
              <a:ext uri="{FF2B5EF4-FFF2-40B4-BE49-F238E27FC236}">
                <a16:creationId xmlns:a16="http://schemas.microsoft.com/office/drawing/2014/main" id="{8FAD2E81-DCC1-8290-5B29-D5803251603D}"/>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E03A2491-3B80-AACF-40F7-A3367FCCE6BB}"/>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0A9B18B1-D22F-F3A9-6E98-80C5B08CD787}"/>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pic>
        <p:nvPicPr>
          <p:cNvPr id="14" name="Picture 13">
            <a:extLst>
              <a:ext uri="{FF2B5EF4-FFF2-40B4-BE49-F238E27FC236}">
                <a16:creationId xmlns:a16="http://schemas.microsoft.com/office/drawing/2014/main" id="{EF1483F5-C7C5-56AB-8B74-E1747DA024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8"/>
            <a:ext cx="8182090" cy="1035531"/>
          </a:xfrm>
          <a:prstGeom prst="rect">
            <a:avLst/>
          </a:prstGeom>
        </p:spPr>
      </p:pic>
      <p:pic>
        <p:nvPicPr>
          <p:cNvPr id="19" name="Picture 18">
            <a:extLst>
              <a:ext uri="{FF2B5EF4-FFF2-40B4-BE49-F238E27FC236}">
                <a16:creationId xmlns:a16="http://schemas.microsoft.com/office/drawing/2014/main" id="{9617A7F2-2E39-D6FE-0173-9A1E506DD1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630" y="1135843"/>
            <a:ext cx="4306391" cy="4314765"/>
          </a:xfrm>
          <a:prstGeom prst="rect">
            <a:avLst/>
          </a:prstGeom>
        </p:spPr>
      </p:pic>
    </p:spTree>
    <p:extLst>
      <p:ext uri="{BB962C8B-B14F-4D97-AF65-F5344CB8AC3E}">
        <p14:creationId xmlns:p14="http://schemas.microsoft.com/office/powerpoint/2010/main" val="3807553156"/>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B36DD-13B3-1EF5-5E05-98DAF9D3B467}"/>
            </a:ext>
          </a:extLst>
        </p:cNvPr>
        <p:cNvGrpSpPr/>
        <p:nvPr/>
      </p:nvGrpSpPr>
      <p:grpSpPr>
        <a:xfrm>
          <a:off x="0" y="0"/>
          <a:ext cx="0" cy="0"/>
          <a:chOff x="0" y="0"/>
          <a:chExt cx="0" cy="0"/>
        </a:xfrm>
      </p:grpSpPr>
      <p:grpSp>
        <p:nvGrpSpPr>
          <p:cNvPr id="9" name="Group 10">
            <a:extLst>
              <a:ext uri="{FF2B5EF4-FFF2-40B4-BE49-F238E27FC236}">
                <a16:creationId xmlns:a16="http://schemas.microsoft.com/office/drawing/2014/main" id="{3047DBD6-26DD-1BFE-1AEF-573B9ABC8D45}"/>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D0C81A42-28B0-665F-2E85-0914D9FB0E39}"/>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58C43E38-16CF-52EC-FB9C-317C026386C3}"/>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sp>
        <p:nvSpPr>
          <p:cNvPr id="13" name="Freeform 11">
            <a:extLst>
              <a:ext uri="{FF2B5EF4-FFF2-40B4-BE49-F238E27FC236}">
                <a16:creationId xmlns:a16="http://schemas.microsoft.com/office/drawing/2014/main" id="{79C0B037-50A2-F66F-E675-53C1EF1A109F}"/>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3A12A869-6189-46A4-39C2-14B136E375A8}"/>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4 Minutes Remaining</a:t>
            </a:r>
            <a:endParaRPr lang="en-SG" sz="6600" dirty="0"/>
          </a:p>
        </p:txBody>
      </p:sp>
      <p:pic>
        <p:nvPicPr>
          <p:cNvPr id="25" name="Picture 24">
            <a:extLst>
              <a:ext uri="{FF2B5EF4-FFF2-40B4-BE49-F238E27FC236}">
                <a16:creationId xmlns:a16="http://schemas.microsoft.com/office/drawing/2014/main" id="{46B90E59-22C7-68EA-6304-5F26C214FA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8"/>
            <a:ext cx="8182090" cy="1035531"/>
          </a:xfrm>
          <a:prstGeom prst="rect">
            <a:avLst/>
          </a:prstGeom>
        </p:spPr>
      </p:pic>
      <p:pic>
        <p:nvPicPr>
          <p:cNvPr id="27" name="Picture 26">
            <a:extLst>
              <a:ext uri="{FF2B5EF4-FFF2-40B4-BE49-F238E27FC236}">
                <a16:creationId xmlns:a16="http://schemas.microsoft.com/office/drawing/2014/main" id="{D5FA3CEE-0242-D24C-8C4E-84FD92D85E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630" y="1135843"/>
            <a:ext cx="4306391" cy="4314765"/>
          </a:xfrm>
          <a:prstGeom prst="rect">
            <a:avLst/>
          </a:prstGeom>
        </p:spPr>
      </p:pic>
    </p:spTree>
    <p:extLst>
      <p:ext uri="{BB962C8B-B14F-4D97-AF65-F5344CB8AC3E}">
        <p14:creationId xmlns:p14="http://schemas.microsoft.com/office/powerpoint/2010/main" val="2881308937"/>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9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31B2-95EB-C9F8-25AF-B4A61D68F964}"/>
            </a:ext>
          </a:extLst>
        </p:cNvPr>
        <p:cNvGrpSpPr/>
        <p:nvPr/>
      </p:nvGrpSpPr>
      <p:grpSpPr>
        <a:xfrm>
          <a:off x="0" y="0"/>
          <a:ext cx="0" cy="0"/>
          <a:chOff x="0" y="0"/>
          <a:chExt cx="0" cy="0"/>
        </a:xfrm>
      </p:grpSpPr>
      <p:sp>
        <p:nvSpPr>
          <p:cNvPr id="13" name="Freeform 11">
            <a:extLst>
              <a:ext uri="{FF2B5EF4-FFF2-40B4-BE49-F238E27FC236}">
                <a16:creationId xmlns:a16="http://schemas.microsoft.com/office/drawing/2014/main" id="{A5BDEC02-23AA-A9F3-2946-84209C82F9AE}"/>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1C0268B7-6EFD-3861-3F30-C5A720A117DB}"/>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3 Minutes Remaining</a:t>
            </a:r>
            <a:endParaRPr lang="en-SG" sz="6600" dirty="0"/>
          </a:p>
        </p:txBody>
      </p:sp>
      <p:grpSp>
        <p:nvGrpSpPr>
          <p:cNvPr id="9" name="Group 10">
            <a:extLst>
              <a:ext uri="{FF2B5EF4-FFF2-40B4-BE49-F238E27FC236}">
                <a16:creationId xmlns:a16="http://schemas.microsoft.com/office/drawing/2014/main" id="{07AE2BE9-120C-2A1E-FBBB-94CDE074F514}"/>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20EF33A5-A270-4E0E-016D-1F557F8EC33C}"/>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3997AC02-1133-81B6-FEE7-E0896FC803E5}"/>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pic>
        <p:nvPicPr>
          <p:cNvPr id="14" name="Picture 13">
            <a:extLst>
              <a:ext uri="{FF2B5EF4-FFF2-40B4-BE49-F238E27FC236}">
                <a16:creationId xmlns:a16="http://schemas.microsoft.com/office/drawing/2014/main" id="{D88A834D-8B01-53D4-EF2D-1A6DAF19F9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7"/>
            <a:ext cx="8182090" cy="1035531"/>
          </a:xfrm>
          <a:prstGeom prst="rect">
            <a:avLst/>
          </a:prstGeom>
        </p:spPr>
      </p:pic>
      <p:pic>
        <p:nvPicPr>
          <p:cNvPr id="17" name="Picture 16">
            <a:extLst>
              <a:ext uri="{FF2B5EF4-FFF2-40B4-BE49-F238E27FC236}">
                <a16:creationId xmlns:a16="http://schemas.microsoft.com/office/drawing/2014/main" id="{DE84AFA3-25BB-217E-9165-29FA346396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586756"/>
            <a:ext cx="4983566" cy="4983566"/>
          </a:xfrm>
          <a:prstGeom prst="rect">
            <a:avLst/>
          </a:prstGeom>
        </p:spPr>
      </p:pic>
    </p:spTree>
    <p:extLst>
      <p:ext uri="{BB962C8B-B14F-4D97-AF65-F5344CB8AC3E}">
        <p14:creationId xmlns:p14="http://schemas.microsoft.com/office/powerpoint/2010/main" val="763851952"/>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D262D-FCB2-62D7-B6BD-56573CBB1DB3}"/>
            </a:ext>
          </a:extLst>
        </p:cNvPr>
        <p:cNvGrpSpPr/>
        <p:nvPr/>
      </p:nvGrpSpPr>
      <p:grpSpPr>
        <a:xfrm>
          <a:off x="0" y="0"/>
          <a:ext cx="0" cy="0"/>
          <a:chOff x="0" y="0"/>
          <a:chExt cx="0" cy="0"/>
        </a:xfrm>
      </p:grpSpPr>
      <p:grpSp>
        <p:nvGrpSpPr>
          <p:cNvPr id="9" name="Group 10">
            <a:extLst>
              <a:ext uri="{FF2B5EF4-FFF2-40B4-BE49-F238E27FC236}">
                <a16:creationId xmlns:a16="http://schemas.microsoft.com/office/drawing/2014/main" id="{3A8264FA-0B74-8A6E-7076-C24BAA05EB9E}"/>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0F7F5E76-396C-9B3B-41C3-5956B90B9D7D}"/>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1A7BC25C-D52D-7C0B-38E6-3705807B612B}"/>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sp>
        <p:nvSpPr>
          <p:cNvPr id="13" name="Freeform 11">
            <a:extLst>
              <a:ext uri="{FF2B5EF4-FFF2-40B4-BE49-F238E27FC236}">
                <a16:creationId xmlns:a16="http://schemas.microsoft.com/office/drawing/2014/main" id="{286B7991-1819-40DB-96F9-4CADD6C94CE9}"/>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13F9E379-B5B8-12B3-4D9F-8B518651962E}"/>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2 Minutes Remaining</a:t>
            </a:r>
            <a:endParaRPr lang="en-SG" sz="6600" dirty="0"/>
          </a:p>
        </p:txBody>
      </p:sp>
      <p:pic>
        <p:nvPicPr>
          <p:cNvPr id="14" name="Picture 13">
            <a:extLst>
              <a:ext uri="{FF2B5EF4-FFF2-40B4-BE49-F238E27FC236}">
                <a16:creationId xmlns:a16="http://schemas.microsoft.com/office/drawing/2014/main" id="{CB1F8F8B-8335-A54A-D753-24DEDA600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7"/>
            <a:ext cx="8182090" cy="1035531"/>
          </a:xfrm>
          <a:prstGeom prst="rect">
            <a:avLst/>
          </a:prstGeom>
        </p:spPr>
      </p:pic>
      <p:pic>
        <p:nvPicPr>
          <p:cNvPr id="17" name="Picture 16">
            <a:extLst>
              <a:ext uri="{FF2B5EF4-FFF2-40B4-BE49-F238E27FC236}">
                <a16:creationId xmlns:a16="http://schemas.microsoft.com/office/drawing/2014/main" id="{BD1DE28D-5E70-6BD6-7F15-0BCE53B86C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586756"/>
            <a:ext cx="4983566" cy="4983566"/>
          </a:xfrm>
          <a:prstGeom prst="rect">
            <a:avLst/>
          </a:prstGeom>
        </p:spPr>
      </p:pic>
    </p:spTree>
    <p:extLst>
      <p:ext uri="{BB962C8B-B14F-4D97-AF65-F5344CB8AC3E}">
        <p14:creationId xmlns:p14="http://schemas.microsoft.com/office/powerpoint/2010/main" val="4192270402"/>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9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B1648-B360-1D68-64D6-86C614284464}"/>
            </a:ext>
          </a:extLst>
        </p:cNvPr>
        <p:cNvGrpSpPr/>
        <p:nvPr/>
      </p:nvGrpSpPr>
      <p:grpSpPr>
        <a:xfrm>
          <a:off x="0" y="0"/>
          <a:ext cx="0" cy="0"/>
          <a:chOff x="0" y="0"/>
          <a:chExt cx="0" cy="0"/>
        </a:xfrm>
      </p:grpSpPr>
      <p:sp>
        <p:nvSpPr>
          <p:cNvPr id="13" name="Freeform 11">
            <a:extLst>
              <a:ext uri="{FF2B5EF4-FFF2-40B4-BE49-F238E27FC236}">
                <a16:creationId xmlns:a16="http://schemas.microsoft.com/office/drawing/2014/main" id="{ACC95E0D-2B2A-A0FA-C210-D8DE583F06F5}"/>
              </a:ext>
            </a:extLst>
          </p:cNvPr>
          <p:cNvSpPr/>
          <p:nvPr/>
        </p:nvSpPr>
        <p:spPr>
          <a:xfrm>
            <a:off x="6543979" y="3822773"/>
            <a:ext cx="5164923" cy="761606"/>
          </a:xfrm>
          <a:custGeom>
            <a:avLst/>
            <a:gdLst/>
            <a:ahLst/>
            <a:cxnLst/>
            <a:rect l="l" t="t" r="r" b="b"/>
            <a:pathLst>
              <a:path w="1817450" h="262781">
                <a:moveTo>
                  <a:pt x="0" y="0"/>
                </a:moveTo>
                <a:lnTo>
                  <a:pt x="1817450" y="0"/>
                </a:lnTo>
                <a:lnTo>
                  <a:pt x="1817450" y="262781"/>
                </a:lnTo>
                <a:lnTo>
                  <a:pt x="0" y="262781"/>
                </a:lnTo>
                <a:close/>
              </a:path>
            </a:pathLst>
          </a:custGeom>
          <a:solidFill>
            <a:srgbClr val="0443B0"/>
          </a:solidFill>
        </p:spPr>
        <p:txBody>
          <a:bodyPr/>
          <a:lstStyle/>
          <a:p>
            <a:endParaRPr lang="en-SG" sz="1200"/>
          </a:p>
        </p:txBody>
      </p:sp>
      <p:sp>
        <p:nvSpPr>
          <p:cNvPr id="8" name="TextBox 7">
            <a:extLst>
              <a:ext uri="{FF2B5EF4-FFF2-40B4-BE49-F238E27FC236}">
                <a16:creationId xmlns:a16="http://schemas.microsoft.com/office/drawing/2014/main" id="{DC4EDE71-89AC-1FC2-C591-9F1B36AAD352}"/>
              </a:ext>
            </a:extLst>
          </p:cNvPr>
          <p:cNvSpPr txBox="1"/>
          <p:nvPr/>
        </p:nvSpPr>
        <p:spPr>
          <a:xfrm>
            <a:off x="6543979" y="1291291"/>
            <a:ext cx="5285638" cy="2123658"/>
          </a:xfrm>
          <a:prstGeom prst="rect">
            <a:avLst/>
          </a:prstGeom>
          <a:noFill/>
        </p:spPr>
        <p:txBody>
          <a:bodyPr wrap="square">
            <a:spAutoFit/>
          </a:bodyPr>
          <a:lstStyle/>
          <a:p>
            <a:r>
              <a:rPr lang="en-US" sz="6600" dirty="0">
                <a:ln w="0"/>
                <a:solidFill>
                  <a:srgbClr val="0443B0"/>
                </a:solidFill>
                <a:latin typeface="Arial Black" panose="020B0A04020102020204" pitchFamily="34" charset="0"/>
              </a:rPr>
              <a:t>1 Minute Remaining</a:t>
            </a:r>
            <a:endParaRPr lang="en-SG" sz="6600" dirty="0"/>
          </a:p>
        </p:txBody>
      </p:sp>
      <p:grpSp>
        <p:nvGrpSpPr>
          <p:cNvPr id="9" name="Group 10">
            <a:extLst>
              <a:ext uri="{FF2B5EF4-FFF2-40B4-BE49-F238E27FC236}">
                <a16:creationId xmlns:a16="http://schemas.microsoft.com/office/drawing/2014/main" id="{4468FBEB-1523-E503-78FA-9A53B65558D7}"/>
              </a:ext>
            </a:extLst>
          </p:cNvPr>
          <p:cNvGrpSpPr/>
          <p:nvPr/>
        </p:nvGrpSpPr>
        <p:grpSpPr>
          <a:xfrm>
            <a:off x="6543979" y="3919214"/>
            <a:ext cx="5164923" cy="665165"/>
            <a:chOff x="0" y="0"/>
            <a:chExt cx="1817450" cy="262781"/>
          </a:xfrm>
          <a:solidFill>
            <a:srgbClr val="0443B0"/>
          </a:solidFill>
        </p:grpSpPr>
        <p:sp>
          <p:nvSpPr>
            <p:cNvPr id="10" name="Freeform 11">
              <a:extLst>
                <a:ext uri="{FF2B5EF4-FFF2-40B4-BE49-F238E27FC236}">
                  <a16:creationId xmlns:a16="http://schemas.microsoft.com/office/drawing/2014/main" id="{0FA303B8-0A42-A0C8-5F41-BE1117A069A4}"/>
                </a:ext>
              </a:extLst>
            </p:cNvPr>
            <p:cNvSpPr/>
            <p:nvPr/>
          </p:nvSpPr>
          <p:spPr>
            <a:xfrm>
              <a:off x="0" y="0"/>
              <a:ext cx="1817450" cy="262781"/>
            </a:xfrm>
            <a:custGeom>
              <a:avLst/>
              <a:gdLst/>
              <a:ahLst/>
              <a:cxnLst/>
              <a:rect l="l" t="t" r="r" b="b"/>
              <a:pathLst>
                <a:path w="1817450" h="262781">
                  <a:moveTo>
                    <a:pt x="0" y="0"/>
                  </a:moveTo>
                  <a:lnTo>
                    <a:pt x="1817450" y="0"/>
                  </a:lnTo>
                  <a:lnTo>
                    <a:pt x="1817450" y="262781"/>
                  </a:lnTo>
                  <a:lnTo>
                    <a:pt x="0" y="262781"/>
                  </a:lnTo>
                  <a:close/>
                </a:path>
              </a:pathLst>
            </a:custGeom>
            <a:grpFill/>
          </p:spPr>
          <p:txBody>
            <a:bodyPr/>
            <a:lstStyle/>
            <a:p>
              <a:endParaRPr lang="en-SG" sz="1200"/>
            </a:p>
          </p:txBody>
        </p:sp>
        <p:sp>
          <p:nvSpPr>
            <p:cNvPr id="11" name="TextBox 12">
              <a:extLst>
                <a:ext uri="{FF2B5EF4-FFF2-40B4-BE49-F238E27FC236}">
                  <a16:creationId xmlns:a16="http://schemas.microsoft.com/office/drawing/2014/main" id="{92537012-5E58-2F30-8074-0A0DA5D77EEA}"/>
                </a:ext>
              </a:extLst>
            </p:cNvPr>
            <p:cNvSpPr txBox="1"/>
            <p:nvPr/>
          </p:nvSpPr>
          <p:spPr>
            <a:xfrm>
              <a:off x="0" y="-38100"/>
              <a:ext cx="1817450" cy="300881"/>
            </a:xfrm>
            <a:prstGeom prst="rect">
              <a:avLst/>
            </a:prstGeom>
            <a:solidFill>
              <a:schemeClr val="accent1">
                <a:lumMod val="40000"/>
                <a:lumOff val="60000"/>
              </a:schemeClr>
            </a:solidFill>
          </p:spPr>
          <p:txBody>
            <a:bodyPr lIns="33867" tIns="33867" rIns="33867" bIns="33867" rtlCol="0" anchor="ctr"/>
            <a:lstStyle/>
            <a:p>
              <a:pPr algn="ctr">
                <a:lnSpc>
                  <a:spcPts val="1773"/>
                </a:lnSpc>
                <a:spcBef>
                  <a:spcPct val="0"/>
                </a:spcBef>
              </a:pPr>
              <a:endParaRPr sz="1200"/>
            </a:p>
          </p:txBody>
        </p:sp>
      </p:grpSp>
      <p:pic>
        <p:nvPicPr>
          <p:cNvPr id="14" name="Picture 13">
            <a:extLst>
              <a:ext uri="{FF2B5EF4-FFF2-40B4-BE49-F238E27FC236}">
                <a16:creationId xmlns:a16="http://schemas.microsoft.com/office/drawing/2014/main" id="{8A4B9B79-BF29-ED59-F42A-8469958FB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23" y="5666827"/>
            <a:ext cx="8182090" cy="1035531"/>
          </a:xfrm>
          <a:prstGeom prst="rect">
            <a:avLst/>
          </a:prstGeom>
        </p:spPr>
      </p:pic>
      <p:pic>
        <p:nvPicPr>
          <p:cNvPr id="17" name="Picture 16">
            <a:extLst>
              <a:ext uri="{FF2B5EF4-FFF2-40B4-BE49-F238E27FC236}">
                <a16:creationId xmlns:a16="http://schemas.microsoft.com/office/drawing/2014/main" id="{A856BFC4-54A0-1C17-D516-E5723259C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3" y="586756"/>
            <a:ext cx="4983566" cy="4983566"/>
          </a:xfrm>
          <a:prstGeom prst="rect">
            <a:avLst/>
          </a:prstGeom>
        </p:spPr>
      </p:pic>
    </p:spTree>
    <p:extLst>
      <p:ext uri="{BB962C8B-B14F-4D97-AF65-F5344CB8AC3E}">
        <p14:creationId xmlns:p14="http://schemas.microsoft.com/office/powerpoint/2010/main" val="4059032918"/>
      </p:ext>
    </p:extLst>
  </p:cSld>
  <p:clrMapOvr>
    <a:masterClrMapping/>
  </p:clrMapOvr>
  <mc:AlternateContent xmlns:mc="http://schemas.openxmlformats.org/markup-compatibility/2006" xmlns:p14="http://schemas.microsoft.com/office/powerpoint/2010/main">
    <mc:Choice Requires="p14">
      <p:transition spd="slow" p14:dur="2000" advClick="0" advTm="60000"/>
    </mc:Choice>
    <mc:Fallback xmlns="">
      <p:transition spd="slow" advClick="0" advTm="6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9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D5FC0F4A-2B79-4876-DBC3-F5CC35F76445}"/>
              </a:ext>
            </a:extLst>
          </p:cNvPr>
          <p:cNvSpPr txBox="1"/>
          <p:nvPr/>
        </p:nvSpPr>
        <p:spPr>
          <a:xfrm>
            <a:off x="4225811" y="598532"/>
            <a:ext cx="3740378" cy="830997"/>
          </a:xfrm>
          <a:prstGeom prst="rect">
            <a:avLst/>
          </a:prstGeom>
          <a:noFill/>
        </p:spPr>
        <p:txBody>
          <a:bodyPr wrap="square">
            <a:spAutoFit/>
          </a:bodyPr>
          <a:lstStyle/>
          <a:p>
            <a:pPr algn="ctr"/>
            <a:r>
              <a:rPr lang="en-US" sz="4800" dirty="0">
                <a:ln w="0"/>
                <a:solidFill>
                  <a:srgbClr val="0443B0"/>
                </a:solidFill>
                <a:latin typeface="Arial Black" panose="020B0A04020102020204" pitchFamily="34" charset="0"/>
              </a:rPr>
              <a:t>Well Done!</a:t>
            </a:r>
            <a:endParaRPr lang="en-SG" sz="4800" dirty="0"/>
          </a:p>
        </p:txBody>
      </p:sp>
      <p:grpSp>
        <p:nvGrpSpPr>
          <p:cNvPr id="30" name="Group 29">
            <a:extLst>
              <a:ext uri="{FF2B5EF4-FFF2-40B4-BE49-F238E27FC236}">
                <a16:creationId xmlns:a16="http://schemas.microsoft.com/office/drawing/2014/main" id="{0605D2A4-DB11-BACF-49F4-60E26E913761}"/>
              </a:ext>
            </a:extLst>
          </p:cNvPr>
          <p:cNvGrpSpPr/>
          <p:nvPr/>
        </p:nvGrpSpPr>
        <p:grpSpPr>
          <a:xfrm>
            <a:off x="1270390" y="1593549"/>
            <a:ext cx="9651220" cy="3763175"/>
            <a:chOff x="904003" y="1593549"/>
            <a:chExt cx="10383993" cy="4080722"/>
          </a:xfrm>
        </p:grpSpPr>
        <p:pic>
          <p:nvPicPr>
            <p:cNvPr id="29" name="Picture 28">
              <a:extLst>
                <a:ext uri="{FF2B5EF4-FFF2-40B4-BE49-F238E27FC236}">
                  <a16:creationId xmlns:a16="http://schemas.microsoft.com/office/drawing/2014/main" id="{72C64A32-AC8A-7539-958C-040B82047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003" y="4360066"/>
              <a:ext cx="10383993" cy="1314205"/>
            </a:xfrm>
            <a:prstGeom prst="rect">
              <a:avLst/>
            </a:prstGeom>
          </p:spPr>
        </p:pic>
        <p:grpSp>
          <p:nvGrpSpPr>
            <p:cNvPr id="27" name="Group 26">
              <a:extLst>
                <a:ext uri="{FF2B5EF4-FFF2-40B4-BE49-F238E27FC236}">
                  <a16:creationId xmlns:a16="http://schemas.microsoft.com/office/drawing/2014/main" id="{FE42EB27-FF84-CDCF-B73B-02BA0CA68407}"/>
                </a:ext>
              </a:extLst>
            </p:cNvPr>
            <p:cNvGrpSpPr/>
            <p:nvPr/>
          </p:nvGrpSpPr>
          <p:grpSpPr>
            <a:xfrm>
              <a:off x="1280624" y="1593549"/>
              <a:ext cx="9630751" cy="3107092"/>
              <a:chOff x="913062" y="2395285"/>
              <a:chExt cx="9630751" cy="3107092"/>
            </a:xfrm>
          </p:grpSpPr>
          <p:pic>
            <p:nvPicPr>
              <p:cNvPr id="20" name="Picture 19">
                <a:extLst>
                  <a:ext uri="{FF2B5EF4-FFF2-40B4-BE49-F238E27FC236}">
                    <a16:creationId xmlns:a16="http://schemas.microsoft.com/office/drawing/2014/main" id="{8B1AF3F1-5247-5DF4-6133-5DA0010FE8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8781" y="2639911"/>
                <a:ext cx="2862466" cy="2862466"/>
              </a:xfrm>
              <a:prstGeom prst="rect">
                <a:avLst/>
              </a:prstGeom>
            </p:spPr>
          </p:pic>
          <p:pic>
            <p:nvPicPr>
              <p:cNvPr id="22" name="Picture 21">
                <a:extLst>
                  <a:ext uri="{FF2B5EF4-FFF2-40B4-BE49-F238E27FC236}">
                    <a16:creationId xmlns:a16="http://schemas.microsoft.com/office/drawing/2014/main" id="{F3640BCC-7462-E424-6405-D57229165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062" y="2880722"/>
                <a:ext cx="2621655" cy="2621655"/>
              </a:xfrm>
              <a:prstGeom prst="rect">
                <a:avLst/>
              </a:prstGeom>
            </p:spPr>
          </p:pic>
          <p:pic>
            <p:nvPicPr>
              <p:cNvPr id="24" name="Picture 23">
                <a:extLst>
                  <a:ext uri="{FF2B5EF4-FFF2-40B4-BE49-F238E27FC236}">
                    <a16:creationId xmlns:a16="http://schemas.microsoft.com/office/drawing/2014/main" id="{5463B13A-2B07-886F-9A2E-58E0437AB1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4500" y="2395285"/>
                <a:ext cx="2862466" cy="2862466"/>
              </a:xfrm>
              <a:prstGeom prst="rect">
                <a:avLst/>
              </a:prstGeom>
            </p:spPr>
          </p:pic>
          <p:pic>
            <p:nvPicPr>
              <p:cNvPr id="26" name="Picture 25">
                <a:extLst>
                  <a:ext uri="{FF2B5EF4-FFF2-40B4-BE49-F238E27FC236}">
                    <a16:creationId xmlns:a16="http://schemas.microsoft.com/office/drawing/2014/main" id="{31F7BD5F-6576-9D74-CCBF-4D57281C13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55484" y="2639911"/>
                <a:ext cx="2688329" cy="2693557"/>
              </a:xfrm>
              <a:prstGeom prst="rect">
                <a:avLst/>
              </a:prstGeom>
            </p:spPr>
          </p:pic>
        </p:grpSp>
      </p:grpSp>
      <p:sp>
        <p:nvSpPr>
          <p:cNvPr id="32" name="TextBox 31">
            <a:extLst>
              <a:ext uri="{FF2B5EF4-FFF2-40B4-BE49-F238E27FC236}">
                <a16:creationId xmlns:a16="http://schemas.microsoft.com/office/drawing/2014/main" id="{14CAFE2D-252C-C413-B527-6EB786D5C106}"/>
              </a:ext>
            </a:extLst>
          </p:cNvPr>
          <p:cNvSpPr txBox="1"/>
          <p:nvPr/>
        </p:nvSpPr>
        <p:spPr>
          <a:xfrm>
            <a:off x="769620" y="5520744"/>
            <a:ext cx="10652760" cy="1107996"/>
          </a:xfrm>
          <a:prstGeom prst="rect">
            <a:avLst/>
          </a:prstGeom>
          <a:noFill/>
        </p:spPr>
        <p:txBody>
          <a:bodyPr wrap="square">
            <a:spAutoFit/>
          </a:bodyPr>
          <a:lstStyle/>
          <a:p>
            <a:pPr algn="ctr"/>
            <a:r>
              <a:rPr lang="en-US" sz="6600" dirty="0">
                <a:ln w="0"/>
                <a:solidFill>
                  <a:srgbClr val="0443B0"/>
                </a:solidFill>
                <a:latin typeface="Arial Black" panose="020B0A04020102020204" pitchFamily="34" charset="0"/>
              </a:rPr>
              <a:t>Smile For The Camera!</a:t>
            </a:r>
            <a:endParaRPr lang="en-SG" sz="6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C8AB2-684F-3AA2-C57D-27A72A40787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3215B01-20C9-B8D2-3290-3F5CFBD4FBF5}"/>
              </a:ext>
            </a:extLst>
          </p:cNvPr>
          <p:cNvSpPr txBox="1"/>
          <p:nvPr/>
        </p:nvSpPr>
        <p:spPr>
          <a:xfrm>
            <a:off x="485409" y="158698"/>
            <a:ext cx="5945224" cy="1200329"/>
          </a:xfrm>
          <a:prstGeom prst="rect">
            <a:avLst/>
          </a:prstGeom>
          <a:noFill/>
        </p:spPr>
        <p:txBody>
          <a:bodyPr wrap="square">
            <a:spAutoFit/>
          </a:bodyPr>
          <a:lstStyle/>
          <a:p>
            <a:r>
              <a:rPr lang="en-US" sz="3600" dirty="0">
                <a:ln w="0"/>
                <a:solidFill>
                  <a:srgbClr val="0443B0"/>
                </a:solidFill>
                <a:latin typeface="Arial Black" panose="020B0A04020102020204" pitchFamily="34" charset="0"/>
              </a:rPr>
              <a:t>Thank you for participating in</a:t>
            </a:r>
            <a:endParaRPr lang="en-SG" sz="3600" dirty="0"/>
          </a:p>
        </p:txBody>
      </p:sp>
      <p:sp>
        <p:nvSpPr>
          <p:cNvPr id="7" name="Title 1">
            <a:extLst>
              <a:ext uri="{FF2B5EF4-FFF2-40B4-BE49-F238E27FC236}">
                <a16:creationId xmlns:a16="http://schemas.microsoft.com/office/drawing/2014/main" id="{B64DC764-7675-8FDE-D6C5-7DF7D3407307}"/>
              </a:ext>
            </a:extLst>
          </p:cNvPr>
          <p:cNvSpPr txBox="1">
            <a:spLocks/>
          </p:cNvSpPr>
          <p:nvPr/>
        </p:nvSpPr>
        <p:spPr>
          <a:xfrm>
            <a:off x="485410" y="2111462"/>
            <a:ext cx="6189710" cy="11712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ln w="0"/>
                <a:solidFill>
                  <a:srgbClr val="00B0F0"/>
                </a:solidFill>
                <a:latin typeface="Arial Black" panose="020B0A04020102020204" pitchFamily="34" charset="0"/>
              </a:rPr>
              <a:t>Please share your thoughts on Read For Good with NLB by scanning this QR code:</a:t>
            </a:r>
            <a:endParaRPr lang="en-SG" sz="2400" dirty="0">
              <a:solidFill>
                <a:srgbClr val="00B0F0"/>
              </a:solidFill>
            </a:endParaRPr>
          </a:p>
        </p:txBody>
      </p:sp>
      <p:sp>
        <p:nvSpPr>
          <p:cNvPr id="8" name="TextBox 7">
            <a:extLst>
              <a:ext uri="{FF2B5EF4-FFF2-40B4-BE49-F238E27FC236}">
                <a16:creationId xmlns:a16="http://schemas.microsoft.com/office/drawing/2014/main" id="{F9AB0085-7FA5-3217-F3D9-23544E94393C}"/>
              </a:ext>
            </a:extLst>
          </p:cNvPr>
          <p:cNvSpPr txBox="1"/>
          <p:nvPr/>
        </p:nvSpPr>
        <p:spPr>
          <a:xfrm>
            <a:off x="485409" y="6261378"/>
            <a:ext cx="5714222" cy="461665"/>
          </a:xfrm>
          <a:prstGeom prst="rect">
            <a:avLst/>
          </a:prstGeom>
          <a:noFill/>
        </p:spPr>
        <p:txBody>
          <a:bodyPr wrap="square">
            <a:spAutoFit/>
          </a:bodyPr>
          <a:lstStyle/>
          <a:p>
            <a:r>
              <a:rPr lang="en-SG" sz="2400" dirty="0">
                <a:solidFill>
                  <a:srgbClr val="0443B0"/>
                </a:solidFill>
                <a:latin typeface="Arial Black" panose="020B0A04020102020204" pitchFamily="34" charset="0"/>
              </a:rPr>
              <a:t>https://go.gov.sg/r4g26-feedback</a:t>
            </a:r>
          </a:p>
        </p:txBody>
      </p:sp>
      <p:pic>
        <p:nvPicPr>
          <p:cNvPr id="10" name="Picture 9">
            <a:extLst>
              <a:ext uri="{FF2B5EF4-FFF2-40B4-BE49-F238E27FC236}">
                <a16:creationId xmlns:a16="http://schemas.microsoft.com/office/drawing/2014/main" id="{CC52EABE-00ED-DB22-C183-16C18D29470B}"/>
              </a:ext>
            </a:extLst>
          </p:cNvPr>
          <p:cNvPicPr>
            <a:picLocks noChangeAspect="1"/>
          </p:cNvPicPr>
          <p:nvPr/>
        </p:nvPicPr>
        <p:blipFill>
          <a:blip r:embed="rId3">
            <a:extLst>
              <a:ext uri="{28A0092B-C50C-407E-A947-70E740481C1C}">
                <a14:useLocalDpi xmlns:a14="http://schemas.microsoft.com/office/drawing/2010/main" val="0"/>
              </a:ext>
            </a:extLst>
          </a:blip>
          <a:srcRect l="7438" t="6267" r="7631" b="16666"/>
          <a:stretch>
            <a:fillRect/>
          </a:stretch>
        </p:blipFill>
        <p:spPr>
          <a:xfrm>
            <a:off x="485409" y="3282695"/>
            <a:ext cx="2975851" cy="2935225"/>
          </a:xfrm>
          <a:prstGeom prst="rect">
            <a:avLst/>
          </a:prstGeom>
        </p:spPr>
      </p:pic>
      <p:grpSp>
        <p:nvGrpSpPr>
          <p:cNvPr id="19" name="Group 18">
            <a:extLst>
              <a:ext uri="{FF2B5EF4-FFF2-40B4-BE49-F238E27FC236}">
                <a16:creationId xmlns:a16="http://schemas.microsoft.com/office/drawing/2014/main" id="{E5413E1A-BCB1-BAF0-E0DE-F52AB6FCDBD9}"/>
              </a:ext>
            </a:extLst>
          </p:cNvPr>
          <p:cNvGrpSpPr/>
          <p:nvPr/>
        </p:nvGrpSpPr>
        <p:grpSpPr>
          <a:xfrm>
            <a:off x="7013447" y="1386909"/>
            <a:ext cx="4486703" cy="5336134"/>
            <a:chOff x="0" y="434645"/>
            <a:chExt cx="5211477" cy="6198124"/>
          </a:xfrm>
        </p:grpSpPr>
        <p:pic>
          <p:nvPicPr>
            <p:cNvPr id="12" name="Picture 11">
              <a:extLst>
                <a:ext uri="{FF2B5EF4-FFF2-40B4-BE49-F238E27FC236}">
                  <a16:creationId xmlns:a16="http://schemas.microsoft.com/office/drawing/2014/main" id="{5E5E5D4D-03CC-55A8-4B12-F8F40B5733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69675"/>
              <a:ext cx="3046989" cy="3046989"/>
            </a:xfrm>
            <a:prstGeom prst="rect">
              <a:avLst/>
            </a:prstGeom>
          </p:spPr>
        </p:pic>
        <p:pic>
          <p:nvPicPr>
            <p:cNvPr id="14" name="Picture 13">
              <a:extLst>
                <a:ext uri="{FF2B5EF4-FFF2-40B4-BE49-F238E27FC236}">
                  <a16:creationId xmlns:a16="http://schemas.microsoft.com/office/drawing/2014/main" id="{14B84285-BC1E-B1D0-6800-5C80F36D7A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5183" y="1502226"/>
              <a:ext cx="2699658" cy="2699658"/>
            </a:xfrm>
            <a:prstGeom prst="rect">
              <a:avLst/>
            </a:prstGeom>
          </p:spPr>
        </p:pic>
        <p:pic>
          <p:nvPicPr>
            <p:cNvPr id="16" name="Picture 15">
              <a:extLst>
                <a:ext uri="{FF2B5EF4-FFF2-40B4-BE49-F238E27FC236}">
                  <a16:creationId xmlns:a16="http://schemas.microsoft.com/office/drawing/2014/main" id="{7034E27D-C46E-581C-29FF-1E29B8FF97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666" y="434645"/>
              <a:ext cx="2862943" cy="2862943"/>
            </a:xfrm>
            <a:prstGeom prst="rect">
              <a:avLst/>
            </a:prstGeom>
          </p:spPr>
        </p:pic>
        <p:pic>
          <p:nvPicPr>
            <p:cNvPr id="18" name="Picture 17">
              <a:extLst>
                <a:ext uri="{FF2B5EF4-FFF2-40B4-BE49-F238E27FC236}">
                  <a16:creationId xmlns:a16="http://schemas.microsoft.com/office/drawing/2014/main" id="{DFFBFFA9-65E2-7A9A-90F0-E4DF5229CF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0402" y="3585780"/>
              <a:ext cx="3041075" cy="3046989"/>
            </a:xfrm>
            <a:prstGeom prst="rect">
              <a:avLst/>
            </a:prstGeom>
          </p:spPr>
        </p:pic>
      </p:grpSp>
      <p:pic>
        <p:nvPicPr>
          <p:cNvPr id="21" name="Picture 20">
            <a:extLst>
              <a:ext uri="{FF2B5EF4-FFF2-40B4-BE49-F238E27FC236}">
                <a16:creationId xmlns:a16="http://schemas.microsoft.com/office/drawing/2014/main" id="{02D22D46-9B5D-D56B-B90E-73C4B15ABD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3592" y="1359029"/>
            <a:ext cx="5945224" cy="752431"/>
          </a:xfrm>
          <a:prstGeom prst="rect">
            <a:avLst/>
          </a:prstGeom>
        </p:spPr>
      </p:pic>
    </p:spTree>
    <p:extLst>
      <p:ext uri="{BB962C8B-B14F-4D97-AF65-F5344CB8AC3E}">
        <p14:creationId xmlns:p14="http://schemas.microsoft.com/office/powerpoint/2010/main" val="3989498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06BA68-F37D-5D9A-0E54-9723D9A6CCD1}"/>
              </a:ext>
            </a:extLst>
          </p:cNvPr>
          <p:cNvSpPr txBox="1"/>
          <p:nvPr/>
        </p:nvSpPr>
        <p:spPr>
          <a:xfrm>
            <a:off x="3046956" y="3247465"/>
            <a:ext cx="6093912" cy="369332"/>
          </a:xfrm>
          <a:prstGeom prst="rect">
            <a:avLst/>
          </a:prstGeom>
          <a:noFill/>
        </p:spPr>
        <p:txBody>
          <a:bodyPr wrap="square">
            <a:spAutoFit/>
          </a:bodyPr>
          <a:lstStyle/>
          <a:p>
            <a:endParaRPr lang="en-SG" dirty="0"/>
          </a:p>
        </p:txBody>
      </p:sp>
      <p:pic>
        <p:nvPicPr>
          <p:cNvPr id="5" name="Picture 4">
            <a:extLst>
              <a:ext uri="{FF2B5EF4-FFF2-40B4-BE49-F238E27FC236}">
                <a16:creationId xmlns:a16="http://schemas.microsoft.com/office/drawing/2014/main" id="{4898A536-8C49-0F50-1C3A-7589A31FF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E073A1AA-17C4-A5C6-76B5-04EC3FB429F9}"/>
              </a:ext>
            </a:extLst>
          </p:cNvPr>
          <p:cNvSpPr/>
          <p:nvPr/>
        </p:nvSpPr>
        <p:spPr>
          <a:xfrm>
            <a:off x="-651353" y="3576317"/>
            <a:ext cx="13080303" cy="3332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7" name="Picture 6">
            <a:extLst>
              <a:ext uri="{FF2B5EF4-FFF2-40B4-BE49-F238E27FC236}">
                <a16:creationId xmlns:a16="http://schemas.microsoft.com/office/drawing/2014/main" id="{D9FEFE93-A892-B69B-319A-CBD9C2E6EC6E}"/>
              </a:ext>
            </a:extLst>
          </p:cNvPr>
          <p:cNvPicPr>
            <a:picLocks noChangeAspect="1"/>
          </p:cNvPicPr>
          <p:nvPr/>
        </p:nvPicPr>
        <p:blipFill>
          <a:blip r:embed="rId4">
            <a:extLst>
              <a:ext uri="{28A0092B-C50C-407E-A947-70E740481C1C}">
                <a14:useLocalDpi xmlns:a14="http://schemas.microsoft.com/office/drawing/2010/main" val="0"/>
              </a:ext>
            </a:extLst>
          </a:blip>
          <a:srcRect l="1752" r="68334"/>
          <a:stretch>
            <a:fillRect/>
          </a:stretch>
        </p:blipFill>
        <p:spPr>
          <a:xfrm>
            <a:off x="251359" y="1"/>
            <a:ext cx="4324644" cy="3525986"/>
          </a:xfrm>
          <a:prstGeom prst="rect">
            <a:avLst/>
          </a:prstGeom>
        </p:spPr>
      </p:pic>
      <p:pic>
        <p:nvPicPr>
          <p:cNvPr id="9" name="Picture 8">
            <a:extLst>
              <a:ext uri="{FF2B5EF4-FFF2-40B4-BE49-F238E27FC236}">
                <a16:creationId xmlns:a16="http://schemas.microsoft.com/office/drawing/2014/main" id="{21BA0DC1-AFD5-5C78-D290-26BCCDB982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699" y="850144"/>
            <a:ext cx="4187633" cy="1931419"/>
          </a:xfrm>
          <a:prstGeom prst="rect">
            <a:avLst/>
          </a:prstGeom>
        </p:spPr>
      </p:pic>
      <p:sp>
        <p:nvSpPr>
          <p:cNvPr id="4" name="Freeform 8">
            <a:extLst>
              <a:ext uri="{FF2B5EF4-FFF2-40B4-BE49-F238E27FC236}">
                <a16:creationId xmlns:a16="http://schemas.microsoft.com/office/drawing/2014/main" id="{9BE4EF5B-81F5-B5AA-2947-E1DE8F72EF1E}"/>
              </a:ext>
            </a:extLst>
          </p:cNvPr>
          <p:cNvSpPr/>
          <p:nvPr/>
        </p:nvSpPr>
        <p:spPr>
          <a:xfrm>
            <a:off x="8864275" y="531690"/>
            <a:ext cx="2412052" cy="2424730"/>
          </a:xfrm>
          <a:custGeom>
            <a:avLst/>
            <a:gdLst/>
            <a:ahLst/>
            <a:cxnLst/>
            <a:rect l="l" t="t" r="r" b="b"/>
            <a:pathLst>
              <a:path w="3216069" h="3232973">
                <a:moveTo>
                  <a:pt x="0" y="0"/>
                </a:moveTo>
                <a:lnTo>
                  <a:pt x="3216069" y="0"/>
                </a:lnTo>
                <a:lnTo>
                  <a:pt x="3216069" y="3232973"/>
                </a:lnTo>
                <a:lnTo>
                  <a:pt x="0" y="3232973"/>
                </a:lnTo>
                <a:lnTo>
                  <a:pt x="0" y="0"/>
                </a:lnTo>
                <a:close/>
              </a:path>
            </a:pathLst>
          </a:custGeom>
          <a:blipFill>
            <a:blip r:embed="rId6"/>
            <a:stretch>
              <a:fillRect/>
            </a:stretch>
          </a:blipFill>
        </p:spPr>
        <p:txBody>
          <a:bodyPr/>
          <a:lstStyle/>
          <a:p>
            <a:endParaRPr lang="en-SG"/>
          </a:p>
        </p:txBody>
      </p:sp>
      <p:sp>
        <p:nvSpPr>
          <p:cNvPr id="8" name="TextBox 9">
            <a:extLst>
              <a:ext uri="{FF2B5EF4-FFF2-40B4-BE49-F238E27FC236}">
                <a16:creationId xmlns:a16="http://schemas.microsoft.com/office/drawing/2014/main" id="{9257187C-0A59-5740-617E-16FF73413E2C}"/>
              </a:ext>
            </a:extLst>
          </p:cNvPr>
          <p:cNvSpPr txBox="1"/>
          <p:nvPr/>
        </p:nvSpPr>
        <p:spPr>
          <a:xfrm>
            <a:off x="4872957" y="589491"/>
            <a:ext cx="2579693" cy="1478655"/>
          </a:xfrm>
          <a:prstGeom prst="rect">
            <a:avLst/>
          </a:prstGeom>
        </p:spPr>
        <p:txBody>
          <a:bodyPr lIns="0" tIns="0" rIns="0" bIns="0" rtlCol="0" anchor="t">
            <a:spAutoFit/>
          </a:bodyPr>
          <a:lstStyle/>
          <a:p>
            <a:pPr algn="ctr">
              <a:lnSpc>
                <a:spcPts val="3774"/>
              </a:lnSpc>
            </a:pPr>
            <a:r>
              <a:rPr lang="en-US" sz="3527" b="1" spc="35" dirty="0">
                <a:solidFill>
                  <a:schemeClr val="bg1"/>
                </a:solidFill>
                <a:latin typeface="Poppins Bold"/>
                <a:ea typeface="Poppins Bold"/>
                <a:cs typeface="Poppins Bold"/>
                <a:sym typeface="Poppins Bold"/>
              </a:rPr>
              <a:t>Join the </a:t>
            </a:r>
            <a:r>
              <a:rPr lang="en-US" sz="3527" b="1" spc="35" dirty="0" err="1">
                <a:solidFill>
                  <a:schemeClr val="bg1"/>
                </a:solidFill>
                <a:latin typeface="Poppins Bold"/>
                <a:ea typeface="Poppins Bold"/>
                <a:cs typeface="Poppins Bold"/>
                <a:sym typeface="Poppins Bold"/>
              </a:rPr>
              <a:t>ReadSG</a:t>
            </a:r>
            <a:r>
              <a:rPr lang="en-US" sz="3527" b="1" spc="35" dirty="0">
                <a:solidFill>
                  <a:schemeClr val="bg1"/>
                </a:solidFill>
                <a:latin typeface="Poppins Bold"/>
                <a:ea typeface="Poppins Bold"/>
                <a:cs typeface="Poppins Bold"/>
                <a:sym typeface="Poppins Bold"/>
              </a:rPr>
              <a:t> Challenge:</a:t>
            </a:r>
          </a:p>
        </p:txBody>
      </p:sp>
      <p:sp>
        <p:nvSpPr>
          <p:cNvPr id="11" name="TextBox 10">
            <a:extLst>
              <a:ext uri="{FF2B5EF4-FFF2-40B4-BE49-F238E27FC236}">
                <a16:creationId xmlns:a16="http://schemas.microsoft.com/office/drawing/2014/main" id="{B4556976-549C-4F7C-75F0-9B4C8CA997F4}"/>
              </a:ext>
            </a:extLst>
          </p:cNvPr>
          <p:cNvSpPr txBox="1"/>
          <p:nvPr/>
        </p:nvSpPr>
        <p:spPr>
          <a:xfrm>
            <a:off x="4932737" y="2139529"/>
            <a:ext cx="2460132" cy="909955"/>
          </a:xfrm>
          <a:prstGeom prst="rect">
            <a:avLst/>
          </a:prstGeom>
        </p:spPr>
        <p:txBody>
          <a:bodyPr lIns="0" tIns="0" rIns="0" bIns="0" rtlCol="0" anchor="t">
            <a:spAutoFit/>
          </a:bodyPr>
          <a:lstStyle/>
          <a:p>
            <a:pPr algn="ctr">
              <a:lnSpc>
                <a:spcPts val="1820"/>
              </a:lnSpc>
              <a:spcBef>
                <a:spcPct val="0"/>
              </a:spcBef>
            </a:pPr>
            <a:r>
              <a:rPr lang="en-US" sz="1300" b="1" dirty="0">
                <a:solidFill>
                  <a:schemeClr val="bg1"/>
                </a:solidFill>
                <a:latin typeface="Poppins Bold"/>
                <a:ea typeface="Poppins Bold"/>
                <a:cs typeface="Poppins Bold"/>
                <a:sym typeface="Poppins Bold"/>
              </a:rPr>
              <a:t>The </a:t>
            </a:r>
            <a:r>
              <a:rPr lang="en-US" sz="1300" b="1" dirty="0" err="1">
                <a:solidFill>
                  <a:schemeClr val="bg1"/>
                </a:solidFill>
                <a:latin typeface="Poppins Bold"/>
                <a:ea typeface="Poppins Bold"/>
                <a:cs typeface="Poppins Bold"/>
                <a:sym typeface="Poppins Bold"/>
              </a:rPr>
              <a:t>ReadSG</a:t>
            </a:r>
            <a:r>
              <a:rPr lang="en-US" sz="1300" b="1" dirty="0">
                <a:solidFill>
                  <a:schemeClr val="bg1"/>
                </a:solidFill>
                <a:latin typeface="Poppins Bold"/>
                <a:ea typeface="Poppins Bold"/>
                <a:cs typeface="Poppins Bold"/>
                <a:sym typeface="Poppins Bold"/>
              </a:rPr>
              <a:t> challenge is hosted on </a:t>
            </a:r>
            <a:r>
              <a:rPr lang="en-US" sz="1300" b="1" dirty="0" err="1">
                <a:solidFill>
                  <a:schemeClr val="bg1"/>
                </a:solidFill>
                <a:latin typeface="Poppins Bold"/>
                <a:ea typeface="Poppins Bold"/>
                <a:cs typeface="Poppins Bold"/>
                <a:sym typeface="Poppins Bold"/>
              </a:rPr>
              <a:t>Crowdtask</a:t>
            </a:r>
            <a:r>
              <a:rPr lang="en-US" sz="1300" b="1" dirty="0">
                <a:solidFill>
                  <a:schemeClr val="bg1"/>
                </a:solidFill>
                <a:latin typeface="Poppins Bold"/>
                <a:ea typeface="Poppins Bold"/>
                <a:cs typeface="Poppins Bold"/>
                <a:sym typeface="Poppins Bold"/>
              </a:rPr>
              <a:t> and will require a </a:t>
            </a:r>
            <a:r>
              <a:rPr lang="en-US" sz="1300" b="1" dirty="0" err="1">
                <a:solidFill>
                  <a:schemeClr val="bg1"/>
                </a:solidFill>
                <a:latin typeface="Poppins Bold"/>
                <a:ea typeface="Poppins Bold"/>
                <a:cs typeface="Poppins Bold"/>
                <a:sym typeface="Poppins Bold"/>
              </a:rPr>
              <a:t>SIngpass</a:t>
            </a:r>
            <a:r>
              <a:rPr lang="en-US" sz="1300" b="1" dirty="0">
                <a:solidFill>
                  <a:schemeClr val="bg1"/>
                </a:solidFill>
                <a:latin typeface="Poppins Bold"/>
                <a:ea typeface="Poppins Bold"/>
                <a:cs typeface="Poppins Bold"/>
                <a:sym typeface="Poppins Bold"/>
              </a:rPr>
              <a:t> account to sign up.</a:t>
            </a:r>
          </a:p>
        </p:txBody>
      </p:sp>
      <p:sp>
        <p:nvSpPr>
          <p:cNvPr id="16" name="TextBox 11">
            <a:extLst>
              <a:ext uri="{FF2B5EF4-FFF2-40B4-BE49-F238E27FC236}">
                <a16:creationId xmlns:a16="http://schemas.microsoft.com/office/drawing/2014/main" id="{D4F1CFA6-8E72-8EA7-CDCC-DCE60794A58B}"/>
              </a:ext>
            </a:extLst>
          </p:cNvPr>
          <p:cNvSpPr txBox="1"/>
          <p:nvPr/>
        </p:nvSpPr>
        <p:spPr>
          <a:xfrm>
            <a:off x="8797679" y="3006750"/>
            <a:ext cx="2545244" cy="274933"/>
          </a:xfrm>
          <a:prstGeom prst="rect">
            <a:avLst/>
          </a:prstGeom>
        </p:spPr>
        <p:txBody>
          <a:bodyPr lIns="0" tIns="0" rIns="0" bIns="0" rtlCol="0" anchor="t">
            <a:spAutoFit/>
          </a:bodyPr>
          <a:lstStyle/>
          <a:p>
            <a:pPr algn="ctr">
              <a:lnSpc>
                <a:spcPts val="2226"/>
              </a:lnSpc>
              <a:spcBef>
                <a:spcPct val="0"/>
              </a:spcBef>
            </a:pPr>
            <a:r>
              <a:rPr lang="en-US" sz="1590" b="1" dirty="0">
                <a:solidFill>
                  <a:srgbClr val="FFFFFF"/>
                </a:solidFill>
                <a:latin typeface="Poppins Bold"/>
                <a:ea typeface="Poppins Bold"/>
                <a:cs typeface="Poppins Bold"/>
                <a:sym typeface="Poppins Bold"/>
              </a:rPr>
              <a:t>https://go.gov.sg/rcct </a:t>
            </a:r>
          </a:p>
        </p:txBody>
      </p:sp>
      <p:pic>
        <p:nvPicPr>
          <p:cNvPr id="19" name="Picture 18">
            <a:extLst>
              <a:ext uri="{FF2B5EF4-FFF2-40B4-BE49-F238E27FC236}">
                <a16:creationId xmlns:a16="http://schemas.microsoft.com/office/drawing/2014/main" id="{481332A0-2977-35D4-5B95-75FE71FEF135}"/>
              </a:ext>
            </a:extLst>
          </p:cNvPr>
          <p:cNvPicPr>
            <a:picLocks noChangeAspect="1"/>
          </p:cNvPicPr>
          <p:nvPr/>
        </p:nvPicPr>
        <p:blipFill>
          <a:blip r:embed="rId7">
            <a:extLst>
              <a:ext uri="{28A0092B-C50C-407E-A947-70E740481C1C}">
                <a14:useLocalDpi xmlns:a14="http://schemas.microsoft.com/office/drawing/2010/main" val="0"/>
              </a:ext>
            </a:extLst>
          </a:blip>
          <a:srcRect l="8373" t="6209" r="7843" b="16712"/>
          <a:stretch>
            <a:fillRect/>
          </a:stretch>
        </p:blipFill>
        <p:spPr>
          <a:xfrm>
            <a:off x="8864275" y="3945649"/>
            <a:ext cx="2478648" cy="2478648"/>
          </a:xfrm>
          <a:prstGeom prst="rect">
            <a:avLst/>
          </a:prstGeom>
        </p:spPr>
      </p:pic>
      <p:sp>
        <p:nvSpPr>
          <p:cNvPr id="21" name="TextBox 11">
            <a:extLst>
              <a:ext uri="{FF2B5EF4-FFF2-40B4-BE49-F238E27FC236}">
                <a16:creationId xmlns:a16="http://schemas.microsoft.com/office/drawing/2014/main" id="{1A7E2772-8683-40D4-EFA5-8DC537BEB165}"/>
              </a:ext>
            </a:extLst>
          </p:cNvPr>
          <p:cNvSpPr txBox="1"/>
          <p:nvPr/>
        </p:nvSpPr>
        <p:spPr>
          <a:xfrm>
            <a:off x="8531625" y="6424297"/>
            <a:ext cx="3143948" cy="268663"/>
          </a:xfrm>
          <a:prstGeom prst="rect">
            <a:avLst/>
          </a:prstGeom>
        </p:spPr>
        <p:txBody>
          <a:bodyPr wrap="square" lIns="0" tIns="0" rIns="0" bIns="0" rtlCol="0" anchor="t">
            <a:spAutoFit/>
          </a:bodyPr>
          <a:lstStyle/>
          <a:p>
            <a:pPr algn="ctr">
              <a:lnSpc>
                <a:spcPts val="2226"/>
              </a:lnSpc>
              <a:spcBef>
                <a:spcPct val="0"/>
              </a:spcBef>
            </a:pPr>
            <a:r>
              <a:rPr lang="en-US" sz="1590" b="1" dirty="0">
                <a:solidFill>
                  <a:srgbClr val="0443B0"/>
                </a:solidFill>
                <a:latin typeface="Poppins Bold"/>
                <a:ea typeface="Poppins Bold"/>
                <a:cs typeface="Poppins Bold"/>
                <a:sym typeface="Poppins Bold"/>
              </a:rPr>
              <a:t>https://go.gov.sg/r4g26-all</a:t>
            </a:r>
          </a:p>
        </p:txBody>
      </p:sp>
      <p:pic>
        <p:nvPicPr>
          <p:cNvPr id="23" name="Picture 22">
            <a:extLst>
              <a:ext uri="{FF2B5EF4-FFF2-40B4-BE49-F238E27FC236}">
                <a16:creationId xmlns:a16="http://schemas.microsoft.com/office/drawing/2014/main" id="{A4B5D4EE-2644-82D9-7869-409F2364C0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359" y="4272598"/>
            <a:ext cx="4183693" cy="1929601"/>
          </a:xfrm>
          <a:prstGeom prst="rect">
            <a:avLst/>
          </a:prstGeom>
        </p:spPr>
      </p:pic>
      <p:sp>
        <p:nvSpPr>
          <p:cNvPr id="25" name="TextBox 9">
            <a:extLst>
              <a:ext uri="{FF2B5EF4-FFF2-40B4-BE49-F238E27FC236}">
                <a16:creationId xmlns:a16="http://schemas.microsoft.com/office/drawing/2014/main" id="{1C0BF629-A320-744F-43B6-F9D257E45A37}"/>
              </a:ext>
            </a:extLst>
          </p:cNvPr>
          <p:cNvSpPr txBox="1"/>
          <p:nvPr/>
        </p:nvSpPr>
        <p:spPr>
          <a:xfrm>
            <a:off x="4824769" y="3857512"/>
            <a:ext cx="3649788" cy="2215991"/>
          </a:xfrm>
          <a:prstGeom prst="rect">
            <a:avLst/>
          </a:prstGeom>
        </p:spPr>
        <p:txBody>
          <a:bodyPr wrap="square" lIns="0" tIns="0" rIns="0" bIns="0" rtlCol="0" anchor="t">
            <a:spAutoFit/>
          </a:bodyPr>
          <a:lstStyle/>
          <a:p>
            <a:pPr algn="ctr"/>
            <a:r>
              <a:rPr lang="en-US" sz="3600" b="1" dirty="0">
                <a:solidFill>
                  <a:srgbClr val="0140ED"/>
                </a:solidFill>
                <a:latin typeface="Poppins Bold"/>
                <a:ea typeface="Poppins Bold"/>
                <a:cs typeface="Poppins Bold"/>
                <a:sym typeface="Poppins Bold"/>
              </a:rPr>
              <a:t>Join R4G as an </a:t>
            </a:r>
            <a:r>
              <a:rPr lang="en-US" sz="3600" b="1" dirty="0" err="1">
                <a:solidFill>
                  <a:srgbClr val="0140ED"/>
                </a:solidFill>
                <a:latin typeface="Poppins Bold"/>
                <a:ea typeface="Poppins Bold"/>
                <a:cs typeface="Poppins Bold"/>
                <a:sym typeface="Poppins Bold"/>
              </a:rPr>
              <a:t>organisation</a:t>
            </a:r>
            <a:r>
              <a:rPr lang="en-US" sz="3600" b="1" dirty="0">
                <a:solidFill>
                  <a:srgbClr val="0140ED"/>
                </a:solidFill>
                <a:latin typeface="Poppins Bold"/>
                <a:ea typeface="Poppins Bold"/>
                <a:cs typeface="Poppins Bold"/>
                <a:sym typeface="Poppins Bold"/>
              </a:rPr>
              <a:t>, family, group,</a:t>
            </a:r>
          </a:p>
          <a:p>
            <a:pPr algn="ctr"/>
            <a:r>
              <a:rPr lang="en-US" sz="3600" b="1" dirty="0">
                <a:solidFill>
                  <a:srgbClr val="0140ED"/>
                </a:solidFill>
                <a:latin typeface="Poppins Bold"/>
                <a:ea typeface="Poppins Bold"/>
                <a:cs typeface="Poppins Bold"/>
                <a:sym typeface="Poppins Bold"/>
              </a:rPr>
              <a:t> or individual:</a:t>
            </a:r>
          </a:p>
        </p:txBody>
      </p:sp>
      <p:sp>
        <p:nvSpPr>
          <p:cNvPr id="27" name="TextBox 26">
            <a:extLst>
              <a:ext uri="{FF2B5EF4-FFF2-40B4-BE49-F238E27FC236}">
                <a16:creationId xmlns:a16="http://schemas.microsoft.com/office/drawing/2014/main" id="{A22E0B29-F769-F8E5-A28B-AB65D55CC515}"/>
              </a:ext>
            </a:extLst>
          </p:cNvPr>
          <p:cNvSpPr txBox="1"/>
          <p:nvPr/>
        </p:nvSpPr>
        <p:spPr>
          <a:xfrm>
            <a:off x="4824769" y="5990156"/>
            <a:ext cx="3649788" cy="219804"/>
          </a:xfrm>
          <a:prstGeom prst="rect">
            <a:avLst/>
          </a:prstGeom>
        </p:spPr>
        <p:txBody>
          <a:bodyPr wrap="square" lIns="0" tIns="0" rIns="0" bIns="0" rtlCol="0" anchor="t">
            <a:spAutoFit/>
          </a:bodyPr>
          <a:lstStyle/>
          <a:p>
            <a:pPr algn="ctr">
              <a:lnSpc>
                <a:spcPts val="1820"/>
              </a:lnSpc>
              <a:spcBef>
                <a:spcPct val="0"/>
              </a:spcBef>
            </a:pPr>
            <a:r>
              <a:rPr lang="en-US" sz="1300" b="1" dirty="0">
                <a:solidFill>
                  <a:srgbClr val="0443B0"/>
                </a:solidFill>
                <a:latin typeface="Poppins Bold"/>
                <a:ea typeface="Poppins Bold"/>
                <a:cs typeface="Poppins Bold"/>
                <a:sym typeface="Poppins Bold"/>
              </a:rPr>
              <a:t>No </a:t>
            </a:r>
            <a:r>
              <a:rPr lang="en-US" sz="1300" b="1" dirty="0" err="1">
                <a:solidFill>
                  <a:srgbClr val="0443B0"/>
                </a:solidFill>
                <a:latin typeface="Poppins Bold"/>
                <a:ea typeface="Poppins Bold"/>
                <a:cs typeface="Poppins Bold"/>
                <a:sym typeface="Poppins Bold"/>
              </a:rPr>
              <a:t>Singpass</a:t>
            </a:r>
            <a:r>
              <a:rPr lang="en-US" sz="1300" b="1" dirty="0">
                <a:solidFill>
                  <a:srgbClr val="0443B0"/>
                </a:solidFill>
                <a:latin typeface="Poppins Bold"/>
                <a:ea typeface="Poppins Bold"/>
                <a:cs typeface="Poppins Bold"/>
                <a:sym typeface="Poppins Bold"/>
              </a:rPr>
              <a:t> account required.</a:t>
            </a:r>
          </a:p>
        </p:txBody>
      </p:sp>
    </p:spTree>
    <p:extLst>
      <p:ext uri="{BB962C8B-B14F-4D97-AF65-F5344CB8AC3E}">
        <p14:creationId xmlns:p14="http://schemas.microsoft.com/office/powerpoint/2010/main" val="3314775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9E9E818F23EE43B238CD9E77760D8D" ma:contentTypeVersion="12" ma:contentTypeDescription="Create a new document." ma:contentTypeScope="" ma:versionID="78734be58a857d76f13639d3011049fb">
  <xsd:schema xmlns:xsd="http://www.w3.org/2001/XMLSchema" xmlns:xs="http://www.w3.org/2001/XMLSchema" xmlns:p="http://schemas.microsoft.com/office/2006/metadata/properties" xmlns:ns2="35eebb84-6b84-4dcb-a86a-64caf67c7802" xmlns:ns3="1f156a98-37f9-4281-a1d2-59b2a281e047" targetNamespace="http://schemas.microsoft.com/office/2006/metadata/properties" ma:root="true" ma:fieldsID="7416a99acfe515ec5974c3cb7121cdc7" ns2:_="" ns3:_="">
    <xsd:import namespace="35eebb84-6b84-4dcb-a86a-64caf67c7802"/>
    <xsd:import namespace="1f156a98-37f9-4281-a1d2-59b2a281e04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eebb84-6b84-4dcb-a86a-64caf67c78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e9d480b-ab17-401a-b600-22ef0398b2a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156a98-37f9-4281-a1d2-59b2a281e04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267a95c-a7fb-4792-8ee1-748b635d7248}" ma:internalName="TaxCatchAll" ma:showField="CatchAllData" ma:web="1f156a98-37f9-4281-a1d2-59b2a281e0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5eebb84-6b84-4dcb-a86a-64caf67c7802">
      <Terms xmlns="http://schemas.microsoft.com/office/infopath/2007/PartnerControls"/>
    </lcf76f155ced4ddcb4097134ff3c332f>
    <TaxCatchAll xmlns="1f156a98-37f9-4281-a1d2-59b2a281e047" xsi:nil="true"/>
  </documentManagement>
</p:properties>
</file>

<file path=customXml/itemProps1.xml><?xml version="1.0" encoding="utf-8"?>
<ds:datastoreItem xmlns:ds="http://schemas.openxmlformats.org/officeDocument/2006/customXml" ds:itemID="{A947A2E8-E596-4590-A52C-41ED8E3357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eebb84-6b84-4dcb-a86a-64caf67c7802"/>
    <ds:schemaRef ds:uri="1f156a98-37f9-4281-a1d2-59b2a281e0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819DA5-362C-48BA-B505-1B299E96D0FF}">
  <ds:schemaRefs>
    <ds:schemaRef ds:uri="http://schemas.microsoft.com/sharepoint/v3/contenttype/forms"/>
  </ds:schemaRefs>
</ds:datastoreItem>
</file>

<file path=customXml/itemProps3.xml><?xml version="1.0" encoding="utf-8"?>
<ds:datastoreItem xmlns:ds="http://schemas.openxmlformats.org/officeDocument/2006/customXml" ds:itemID="{BC652E04-E0FC-4E29-BBFB-E7820B2B43A2}">
  <ds:schemaRefs>
    <ds:schemaRef ds:uri="http://schemas.microsoft.com/office/2006/metadata/properties"/>
    <ds:schemaRef ds:uri="http://schemas.microsoft.com/office/infopath/2007/PartnerControls"/>
    <ds:schemaRef ds:uri="35eebb84-6b84-4dcb-a86a-64caf67c7802"/>
    <ds:schemaRef ds:uri="1f156a98-37f9-4281-a1d2-59b2a281e047"/>
  </ds:schemaRefs>
</ds:datastoreItem>
</file>

<file path=docProps/app.xml><?xml version="1.0" encoding="utf-8"?>
<Properties xmlns="http://schemas.openxmlformats.org/officeDocument/2006/extended-properties" xmlns:vt="http://schemas.openxmlformats.org/officeDocument/2006/docPropsVTypes">
  <Template/>
  <TotalTime>254</TotalTime>
  <Words>929</Words>
  <Application>Microsoft Office PowerPoint</Application>
  <PresentationFormat>Widescreen</PresentationFormat>
  <Paragraphs>96</Paragraphs>
  <Slides>24</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Aptos</vt:lpstr>
      <vt:lpstr>Aptos Display</vt:lpstr>
      <vt:lpstr>Arial</vt:lpstr>
      <vt:lpstr>Arial Black</vt:lpstr>
      <vt:lpstr>Calibri</vt:lpstr>
      <vt:lpstr>Constantia</vt:lpstr>
      <vt:lpstr>Poppins</vt:lpstr>
      <vt:lpstr>Poppins Bold</vt:lpstr>
      <vt:lpstr>Office Theme</vt:lpstr>
      <vt:lpstr>PowerPoint Presentation</vt:lpstr>
      <vt:lpstr>PowerPoint Presentation</vt:lpstr>
      <vt:lpstr>PowerPoint Presentation</vt:lpstr>
      <vt:lpstr>PowerPoint Presentation</vt:lpstr>
      <vt:lpstr>Not sure what to read next? Scan the QR code to find 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Huang</dc:creator>
  <cp:lastModifiedBy>Rachel HUANG (NLB)</cp:lastModifiedBy>
  <cp:revision>11</cp:revision>
  <dcterms:created xsi:type="dcterms:W3CDTF">2026-05-12T08:34:56Z</dcterms:created>
  <dcterms:modified xsi:type="dcterms:W3CDTF">2026-08-17T04:38:20Z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34c4c7-833e-41e4-b0ab-cdb227a2f6f7_Enabled">
    <vt:lpwstr>true</vt:lpwstr>
  </property>
  <property fmtid="{D5CDD505-2E9C-101B-9397-08002B2CF9AE}" pid="3" name="MSIP_Label_5434c4c7-833e-41e4-b0ab-cdb227a2f6f7_SetDate">
    <vt:lpwstr>2026-05-13T07:19:27Z</vt:lpwstr>
  </property>
  <property fmtid="{D5CDD505-2E9C-101B-9397-08002B2CF9AE}" pid="4" name="MSIP_Label_5434c4c7-833e-41e4-b0ab-cdb227a2f6f7_Method">
    <vt:lpwstr>Privileged</vt:lpwstr>
  </property>
  <property fmtid="{D5CDD505-2E9C-101B-9397-08002B2CF9AE}" pid="5" name="MSIP_Label_5434c4c7-833e-41e4-b0ab-cdb227a2f6f7_Name">
    <vt:lpwstr>Official (Open)</vt:lpwstr>
  </property>
  <property fmtid="{D5CDD505-2E9C-101B-9397-08002B2CF9AE}" pid="6" name="MSIP_Label_5434c4c7-833e-41e4-b0ab-cdb227a2f6f7_SiteId">
    <vt:lpwstr>0b11c524-9a1c-4e1b-84cb-6336aefc2243</vt:lpwstr>
  </property>
  <property fmtid="{D5CDD505-2E9C-101B-9397-08002B2CF9AE}" pid="7" name="MSIP_Label_5434c4c7-833e-41e4-b0ab-cdb227a2f6f7_ActionId">
    <vt:lpwstr>c9436253-0348-4225-9b9e-c9f7ffea89fe</vt:lpwstr>
  </property>
  <property fmtid="{D5CDD505-2E9C-101B-9397-08002B2CF9AE}" pid="8" name="MSIP_Label_5434c4c7-833e-41e4-b0ab-cdb227a2f6f7_ContentBits">
    <vt:lpwstr>0</vt:lpwstr>
  </property>
  <property fmtid="{D5CDD505-2E9C-101B-9397-08002B2CF9AE}" pid="9" name="MSIP_Label_5434c4c7-833e-41e4-b0ab-cdb227a2f6f7_Tag">
    <vt:lpwstr>10, 0, 1, 1</vt:lpwstr>
  </property>
  <property fmtid="{D5CDD505-2E9C-101B-9397-08002B2CF9AE}" pid="10" name="ContentTypeId">
    <vt:lpwstr>0x0101004B9E9E818F23EE43B238CD9E77760D8D</vt:lpwstr>
  </property>
</Properties>
</file>