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6" r:id="rId3"/>
  </p:sldIdLst>
  <p:sldSz cx="5400675" cy="5400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622" y="-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5051" y="883861"/>
            <a:ext cx="4590574" cy="1880235"/>
          </a:xfrm>
        </p:spPr>
        <p:txBody>
          <a:bodyPr anchor="b"/>
          <a:lstStyle>
            <a:lvl1pPr algn="ctr">
              <a:defRPr sz="35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5085" y="2836605"/>
            <a:ext cx="4050506" cy="1303913"/>
          </a:xfrm>
        </p:spPr>
        <p:txBody>
          <a:bodyPr/>
          <a:lstStyle>
            <a:lvl1pPr marL="0" indent="0" algn="ctr">
              <a:buNone/>
              <a:defRPr sz="1417"/>
            </a:lvl1pPr>
            <a:lvl2pPr marL="270022" indent="0" algn="ctr">
              <a:buNone/>
              <a:defRPr sz="1181"/>
            </a:lvl2pPr>
            <a:lvl3pPr marL="540045" indent="0" algn="ctr">
              <a:buNone/>
              <a:defRPr sz="1063"/>
            </a:lvl3pPr>
            <a:lvl4pPr marL="810067" indent="0" algn="ctr">
              <a:buNone/>
              <a:defRPr sz="945"/>
            </a:lvl4pPr>
            <a:lvl5pPr marL="1080089" indent="0" algn="ctr">
              <a:buNone/>
              <a:defRPr sz="945"/>
            </a:lvl5pPr>
            <a:lvl6pPr marL="1350112" indent="0" algn="ctr">
              <a:buNone/>
              <a:defRPr sz="945"/>
            </a:lvl6pPr>
            <a:lvl7pPr marL="1620134" indent="0" algn="ctr">
              <a:buNone/>
              <a:defRPr sz="945"/>
            </a:lvl7pPr>
            <a:lvl8pPr marL="1890156" indent="0" algn="ctr">
              <a:buNone/>
              <a:defRPr sz="945"/>
            </a:lvl8pPr>
            <a:lvl9pPr marL="2160179" indent="0" algn="ctr">
              <a:buNone/>
              <a:defRPr sz="94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196853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1841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484" y="1346420"/>
            <a:ext cx="4658082" cy="2246530"/>
          </a:xfrm>
        </p:spPr>
        <p:txBody>
          <a:bodyPr anchor="b"/>
          <a:lstStyle>
            <a:lvl1pPr>
              <a:defRPr sz="354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484" y="3614203"/>
            <a:ext cx="4658082" cy="1181397"/>
          </a:xfrm>
        </p:spPr>
        <p:txBody>
          <a:bodyPr/>
          <a:lstStyle>
            <a:lvl1pPr marL="0" indent="0">
              <a:buNone/>
              <a:defRPr sz="1417">
                <a:solidFill>
                  <a:schemeClr val="tx1"/>
                </a:solidFill>
              </a:defRPr>
            </a:lvl1pPr>
            <a:lvl2pPr marL="270022" indent="0">
              <a:buNone/>
              <a:defRPr sz="1181">
                <a:solidFill>
                  <a:schemeClr val="tx1">
                    <a:tint val="75000"/>
                  </a:schemeClr>
                </a:solidFill>
              </a:defRPr>
            </a:lvl2pPr>
            <a:lvl3pPr marL="540045" indent="0">
              <a:buNone/>
              <a:defRPr sz="1063">
                <a:solidFill>
                  <a:schemeClr val="tx1">
                    <a:tint val="75000"/>
                  </a:schemeClr>
                </a:solidFill>
              </a:defRPr>
            </a:lvl3pPr>
            <a:lvl4pPr marL="81006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4pPr>
            <a:lvl5pPr marL="108008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5pPr>
            <a:lvl6pPr marL="1350112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6pPr>
            <a:lvl7pPr marL="1620134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7pPr>
            <a:lvl8pPr marL="1890156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8pPr>
            <a:lvl9pPr marL="2160179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682337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1296" y="1437680"/>
            <a:ext cx="2295287" cy="3426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4092" y="1437680"/>
            <a:ext cx="2295287" cy="3426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119838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287537"/>
            <a:ext cx="4658082" cy="10438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01" y="1323916"/>
            <a:ext cx="2284738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2001" y="1972747"/>
            <a:ext cx="2284738" cy="2901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34092" y="1323916"/>
            <a:ext cx="2295990" cy="648831"/>
          </a:xfrm>
        </p:spPr>
        <p:txBody>
          <a:bodyPr anchor="b"/>
          <a:lstStyle>
            <a:lvl1pPr marL="0" indent="0">
              <a:buNone/>
              <a:defRPr sz="1417" b="1"/>
            </a:lvl1pPr>
            <a:lvl2pPr marL="270022" indent="0">
              <a:buNone/>
              <a:defRPr sz="1181" b="1"/>
            </a:lvl2pPr>
            <a:lvl3pPr marL="540045" indent="0">
              <a:buNone/>
              <a:defRPr sz="1063" b="1"/>
            </a:lvl3pPr>
            <a:lvl4pPr marL="810067" indent="0">
              <a:buNone/>
              <a:defRPr sz="945" b="1"/>
            </a:lvl4pPr>
            <a:lvl5pPr marL="1080089" indent="0">
              <a:buNone/>
              <a:defRPr sz="945" b="1"/>
            </a:lvl5pPr>
            <a:lvl6pPr marL="1350112" indent="0">
              <a:buNone/>
              <a:defRPr sz="945" b="1"/>
            </a:lvl6pPr>
            <a:lvl7pPr marL="1620134" indent="0">
              <a:buNone/>
              <a:defRPr sz="945" b="1"/>
            </a:lvl7pPr>
            <a:lvl8pPr marL="1890156" indent="0">
              <a:buNone/>
              <a:defRPr sz="945" b="1"/>
            </a:lvl8pPr>
            <a:lvl9pPr marL="2160179" indent="0">
              <a:buNone/>
              <a:defRPr sz="94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34092" y="1972747"/>
            <a:ext cx="2295990" cy="2901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38661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2403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87313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5990" y="777598"/>
            <a:ext cx="2734092" cy="3837980"/>
          </a:xfrm>
        </p:spPr>
        <p:txBody>
          <a:bodyPr/>
          <a:lstStyle>
            <a:lvl1pPr>
              <a:defRPr sz="1890"/>
            </a:lvl1pPr>
            <a:lvl2pPr>
              <a:defRPr sz="1654"/>
            </a:lvl2pPr>
            <a:lvl3pPr>
              <a:defRPr sz="1417"/>
            </a:lvl3pPr>
            <a:lvl4pPr>
              <a:defRPr sz="1181"/>
            </a:lvl4pPr>
            <a:lvl5pPr>
              <a:defRPr sz="1181"/>
            </a:lvl5pPr>
            <a:lvl6pPr>
              <a:defRPr sz="1181"/>
            </a:lvl6pPr>
            <a:lvl7pPr>
              <a:defRPr sz="1181"/>
            </a:lvl7pPr>
            <a:lvl8pPr>
              <a:defRPr sz="1181"/>
            </a:lvl8pPr>
            <a:lvl9pPr>
              <a:defRPr sz="118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56454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00" y="360045"/>
            <a:ext cx="1741858" cy="1260158"/>
          </a:xfrm>
        </p:spPr>
        <p:txBody>
          <a:bodyPr anchor="b"/>
          <a:lstStyle>
            <a:lvl1pPr>
              <a:defRPr sz="189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95990" y="777598"/>
            <a:ext cx="2734092" cy="3837980"/>
          </a:xfrm>
        </p:spPr>
        <p:txBody>
          <a:bodyPr anchor="t"/>
          <a:lstStyle>
            <a:lvl1pPr marL="0" indent="0">
              <a:buNone/>
              <a:defRPr sz="1890"/>
            </a:lvl1pPr>
            <a:lvl2pPr marL="270022" indent="0">
              <a:buNone/>
              <a:defRPr sz="1654"/>
            </a:lvl2pPr>
            <a:lvl3pPr marL="540045" indent="0">
              <a:buNone/>
              <a:defRPr sz="1417"/>
            </a:lvl3pPr>
            <a:lvl4pPr marL="810067" indent="0">
              <a:buNone/>
              <a:defRPr sz="1181"/>
            </a:lvl4pPr>
            <a:lvl5pPr marL="1080089" indent="0">
              <a:buNone/>
              <a:defRPr sz="1181"/>
            </a:lvl5pPr>
            <a:lvl6pPr marL="1350112" indent="0">
              <a:buNone/>
              <a:defRPr sz="1181"/>
            </a:lvl6pPr>
            <a:lvl7pPr marL="1620134" indent="0">
              <a:buNone/>
              <a:defRPr sz="1181"/>
            </a:lvl7pPr>
            <a:lvl8pPr marL="1890156" indent="0">
              <a:buNone/>
              <a:defRPr sz="1181"/>
            </a:lvl8pPr>
            <a:lvl9pPr marL="2160179" indent="0">
              <a:buNone/>
              <a:defRPr sz="118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2000" y="1620202"/>
            <a:ext cx="1741858" cy="3001626"/>
          </a:xfrm>
        </p:spPr>
        <p:txBody>
          <a:bodyPr/>
          <a:lstStyle>
            <a:lvl1pPr marL="0" indent="0">
              <a:buNone/>
              <a:defRPr sz="945"/>
            </a:lvl1pPr>
            <a:lvl2pPr marL="270022" indent="0">
              <a:buNone/>
              <a:defRPr sz="827"/>
            </a:lvl2pPr>
            <a:lvl3pPr marL="540045" indent="0">
              <a:buNone/>
              <a:defRPr sz="709"/>
            </a:lvl3pPr>
            <a:lvl4pPr marL="810067" indent="0">
              <a:buNone/>
              <a:defRPr sz="591"/>
            </a:lvl4pPr>
            <a:lvl5pPr marL="1080089" indent="0">
              <a:buNone/>
              <a:defRPr sz="591"/>
            </a:lvl5pPr>
            <a:lvl6pPr marL="1350112" indent="0">
              <a:buNone/>
              <a:defRPr sz="591"/>
            </a:lvl6pPr>
            <a:lvl7pPr marL="1620134" indent="0">
              <a:buNone/>
              <a:defRPr sz="591"/>
            </a:lvl7pPr>
            <a:lvl8pPr marL="1890156" indent="0">
              <a:buNone/>
              <a:defRPr sz="591"/>
            </a:lvl8pPr>
            <a:lvl9pPr marL="2160179" indent="0">
              <a:buNone/>
              <a:defRPr sz="5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00919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5063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64858" y="287536"/>
            <a:ext cx="1164521" cy="457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1297" y="287536"/>
            <a:ext cx="3426053" cy="457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37369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297" y="287537"/>
            <a:ext cx="4658082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297" y="1437680"/>
            <a:ext cx="4658082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1296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4F808-C00D-475A-A9AC-FE26AFD88384}" type="datetimeFigureOut">
              <a:rPr lang="en-SG" smtClean="0"/>
              <a:t>25/4/2023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88974" y="5005627"/>
            <a:ext cx="182272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4227" y="5005627"/>
            <a:ext cx="121515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8490B-DB0F-47A6-B7C7-B0C6ED1F9AA5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2769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40045" rtl="0" eaLnBrk="1" latinLnBrk="0" hangingPunct="1">
        <a:lnSpc>
          <a:spcPct val="90000"/>
        </a:lnSpc>
        <a:spcBef>
          <a:spcPct val="0"/>
        </a:spcBef>
        <a:buNone/>
        <a:defRPr sz="25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5011" indent="-135011" algn="l" defTabSz="540045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1654" kern="1200">
          <a:solidFill>
            <a:schemeClr val="tx1"/>
          </a:solidFill>
          <a:latin typeface="+mn-lt"/>
          <a:ea typeface="+mn-ea"/>
          <a:cs typeface="+mn-cs"/>
        </a:defRPr>
      </a:lvl1pPr>
      <a:lvl2pPr marL="40503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675056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3pPr>
      <a:lvl4pPr marL="945078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21510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485123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755145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2025167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295190" indent="-135011" algn="l" defTabSz="540045" rtl="0" eaLnBrk="1" latinLnBrk="0" hangingPunct="1">
        <a:lnSpc>
          <a:spcPct val="90000"/>
        </a:lnSpc>
        <a:spcBef>
          <a:spcPts val="295"/>
        </a:spcBef>
        <a:buFont typeface="Arial" panose="020B0604020202020204" pitchFamily="34" charset="0"/>
        <a:buChar char="•"/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1pPr>
      <a:lvl2pPr marL="27002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2pPr>
      <a:lvl3pPr marL="540045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3pPr>
      <a:lvl4pPr marL="810067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4pPr>
      <a:lvl5pPr marL="108008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5pPr>
      <a:lvl6pPr marL="1350112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6pPr>
      <a:lvl7pPr marL="1620134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7pPr>
      <a:lvl8pPr marL="1890156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8pPr>
      <a:lvl9pPr marL="2160179" algn="l" defTabSz="540045" rtl="0" eaLnBrk="1" latinLnBrk="0" hangingPunct="1">
        <a:defRPr sz="10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31DF86-C70E-7859-297F-A4F93E63B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067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370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AAA781D-082E-8632-E1D4-B679B80C8C22}"/>
              </a:ext>
            </a:extLst>
          </p:cNvPr>
          <p:cNvSpPr txBox="1"/>
          <p:nvPr/>
        </p:nvSpPr>
        <p:spPr>
          <a:xfrm>
            <a:off x="669352" y="20218"/>
            <a:ext cx="4061970" cy="268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45" b="1" dirty="0"/>
              <a:t>Steps to add </a:t>
            </a:r>
            <a:r>
              <a:rPr lang="en-US" sz="1145" b="1" dirty="0" err="1"/>
              <a:t>YCPartners</a:t>
            </a:r>
            <a:r>
              <a:rPr lang="en-US" sz="1145" b="1" dirty="0"/>
              <a:t> Frame to your profile image on desktop</a:t>
            </a:r>
            <a:endParaRPr lang="en-SG" sz="1145" b="1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C2804E-9F0A-AA9A-A2D2-F38C8070AAA0}"/>
              </a:ext>
            </a:extLst>
          </p:cNvPr>
          <p:cNvGrpSpPr/>
          <p:nvPr/>
        </p:nvGrpSpPr>
        <p:grpSpPr>
          <a:xfrm>
            <a:off x="673703" y="411610"/>
            <a:ext cx="3747186" cy="721190"/>
            <a:chOff x="399192" y="914401"/>
            <a:chExt cx="6873146" cy="132281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5468E1E-E04D-38B1-1087-CF3208BB3A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437"/>
            <a:stretch/>
          </p:blipFill>
          <p:spPr>
            <a:xfrm>
              <a:off x="399192" y="914401"/>
              <a:ext cx="3201450" cy="1303693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A8FA60E-05A3-879C-362C-7031DCDB206B}"/>
                </a:ext>
              </a:extLst>
            </p:cNvPr>
            <p:cNvSpPr/>
            <p:nvPr/>
          </p:nvSpPr>
          <p:spPr>
            <a:xfrm>
              <a:off x="1050065" y="956260"/>
              <a:ext cx="590604" cy="126183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sz="599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99DF83D-10B5-124A-493E-CE4FCE0AD016}"/>
                </a:ext>
              </a:extLst>
            </p:cNvPr>
            <p:cNvSpPr txBox="1"/>
            <p:nvPr/>
          </p:nvSpPr>
          <p:spPr>
            <a:xfrm>
              <a:off x="4346577" y="1083226"/>
              <a:ext cx="2925761" cy="11539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AutoNum type="arabicPeriod"/>
              </a:pPr>
              <a:r>
                <a:rPr lang="en-US" sz="872" dirty="0">
                  <a:latin typeface="Calibri"/>
                  <a:cs typeface="Calibri"/>
                </a:rPr>
                <a:t> Using this template, add your profile image by clicking on the menu bar “Insert Picture from This Device” 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B45CF01-A01A-AA65-6DAF-26AFCCC67681}"/>
              </a:ext>
            </a:extLst>
          </p:cNvPr>
          <p:cNvGrpSpPr/>
          <p:nvPr/>
        </p:nvGrpSpPr>
        <p:grpSpPr>
          <a:xfrm>
            <a:off x="160115" y="1263445"/>
            <a:ext cx="4772943" cy="494944"/>
            <a:chOff x="154019" y="1316251"/>
            <a:chExt cx="4772943" cy="49494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E14E04-A132-F4B3-651A-DC34E57F2D50}"/>
                </a:ext>
              </a:extLst>
            </p:cNvPr>
            <p:cNvSpPr txBox="1"/>
            <p:nvPr/>
          </p:nvSpPr>
          <p:spPr>
            <a:xfrm>
              <a:off x="3623338" y="1316251"/>
              <a:ext cx="1303624" cy="4949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872" dirty="0">
                  <a:latin typeface="Calibri"/>
                  <a:cs typeface="Calibri"/>
                </a:rPr>
                <a:t>2. Select the image of your choice from your file and click “Insert”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B0F8472-3E50-8631-8D96-5E1AF21239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592" t="1733"/>
            <a:stretch/>
          </p:blipFill>
          <p:spPr>
            <a:xfrm>
              <a:off x="154019" y="1375044"/>
              <a:ext cx="3249088" cy="377358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70DEB5-1B11-2CB2-8D8C-78B8E939441D}"/>
              </a:ext>
            </a:extLst>
          </p:cNvPr>
          <p:cNvGrpSpPr/>
          <p:nvPr/>
        </p:nvGrpSpPr>
        <p:grpSpPr>
          <a:xfrm>
            <a:off x="92873" y="4137230"/>
            <a:ext cx="5164829" cy="1165960"/>
            <a:chOff x="92873" y="4137230"/>
            <a:chExt cx="5164829" cy="116596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2E43E4D-3832-BBDE-EA4E-8E41487BA740}"/>
                </a:ext>
              </a:extLst>
            </p:cNvPr>
            <p:cNvSpPr txBox="1"/>
            <p:nvPr/>
          </p:nvSpPr>
          <p:spPr>
            <a:xfrm>
              <a:off x="3584076" y="4137230"/>
              <a:ext cx="1673626" cy="11659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872">
                  <a:latin typeface="Calibri"/>
                  <a:cs typeface="Calibri"/>
                </a:defRPr>
              </a:lvl1pPr>
            </a:lstStyle>
            <a:p>
              <a:r>
                <a:rPr lang="en-US" dirty="0"/>
                <a:t>6.To save the image, click on “File”, “Save As” and ensure that the file format to “JPEG File Interchange Format (*.jpg)”, click on “Save” and “Just This One” to save a Jpeg version of your image to your selected folder.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69A2D1F-89A2-754A-0675-69F0536F80E9}"/>
                </a:ext>
              </a:extLst>
            </p:cNvPr>
            <p:cNvGrpSpPr/>
            <p:nvPr/>
          </p:nvGrpSpPr>
          <p:grpSpPr>
            <a:xfrm>
              <a:off x="92873" y="4498849"/>
              <a:ext cx="3387841" cy="708064"/>
              <a:chOff x="92874" y="4527175"/>
              <a:chExt cx="3252306" cy="679737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8969785F-DD68-927C-D4F6-5BAA16574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6202" y="4527175"/>
                <a:ext cx="3248978" cy="679737"/>
              </a:xfrm>
              <a:prstGeom prst="rect">
                <a:avLst/>
              </a:prstGeom>
            </p:spPr>
          </p:pic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F820822F-D9AB-3A7A-9765-6C8B3974E409}"/>
                  </a:ext>
                </a:extLst>
              </p:cNvPr>
              <p:cNvSpPr/>
              <p:nvPr/>
            </p:nvSpPr>
            <p:spPr>
              <a:xfrm>
                <a:off x="92874" y="4802068"/>
                <a:ext cx="945773" cy="20925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>
                  <a:latin typeface="Calibri"/>
                  <a:cs typeface="Calibri"/>
                </a:endParaRP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786F35C-FE8E-BB9C-83A6-01BDC8DAFA22}"/>
              </a:ext>
            </a:extLst>
          </p:cNvPr>
          <p:cNvSpPr txBox="1"/>
          <p:nvPr/>
        </p:nvSpPr>
        <p:spPr>
          <a:xfrm>
            <a:off x="2271994" y="1868851"/>
            <a:ext cx="2702688" cy="226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72" dirty="0">
                <a:latin typeface="Calibri"/>
                <a:cs typeface="Calibri"/>
              </a:rPr>
              <a:t>3. Adjust the size of the image to fit within the frame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66325-B9DB-48B2-6903-8B65B3F2FAFE}"/>
              </a:ext>
            </a:extLst>
          </p:cNvPr>
          <p:cNvSpPr txBox="1"/>
          <p:nvPr/>
        </p:nvSpPr>
        <p:spPr>
          <a:xfrm>
            <a:off x="2271994" y="3305287"/>
            <a:ext cx="27026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>
                <a:latin typeface="Calibri"/>
                <a:cs typeface="Calibri"/>
              </a:rPr>
              <a:t>4. Right click on your picture &amp; click on “Send to Back”</a:t>
            </a:r>
          </a:p>
          <a:p>
            <a:endParaRPr lang="en-US" sz="800" dirty="0">
              <a:latin typeface="Calibri"/>
              <a:cs typeface="Calibri"/>
            </a:endParaRPr>
          </a:p>
          <a:p>
            <a:r>
              <a:rPr lang="en-US" sz="800" dirty="0">
                <a:latin typeface="Calibri"/>
                <a:cs typeface="Calibri"/>
              </a:rPr>
              <a:t>5. Your picture should be within the frame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AB7588-650D-947D-9FD0-A9E482DA0F9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272" t="16327" r="15647" b="7700"/>
          <a:stretch>
            <a:fillRect/>
          </a:stretch>
        </p:blipFill>
        <p:spPr>
          <a:xfrm>
            <a:off x="791405" y="2022997"/>
            <a:ext cx="763164" cy="757721"/>
          </a:xfrm>
          <a:custGeom>
            <a:avLst/>
            <a:gdLst>
              <a:gd name="connsiteX0" fmla="*/ 409575 w 819150"/>
              <a:gd name="connsiteY0" fmla="*/ 0 h 813308"/>
              <a:gd name="connsiteX1" fmla="*/ 819150 w 819150"/>
              <a:gd name="connsiteY1" fmla="*/ 406654 h 813308"/>
              <a:gd name="connsiteX2" fmla="*/ 409575 w 819150"/>
              <a:gd name="connsiteY2" fmla="*/ 813308 h 813308"/>
              <a:gd name="connsiteX3" fmla="*/ 0 w 819150"/>
              <a:gd name="connsiteY3" fmla="*/ 406654 h 813308"/>
              <a:gd name="connsiteX4" fmla="*/ 409575 w 819150"/>
              <a:gd name="connsiteY4" fmla="*/ 0 h 81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9150" h="813308">
                <a:moveTo>
                  <a:pt x="409575" y="0"/>
                </a:moveTo>
                <a:cubicBezTo>
                  <a:pt x="635777" y="0"/>
                  <a:pt x="819150" y="182065"/>
                  <a:pt x="819150" y="406654"/>
                </a:cubicBezTo>
                <a:cubicBezTo>
                  <a:pt x="819150" y="631243"/>
                  <a:pt x="635777" y="813308"/>
                  <a:pt x="409575" y="813308"/>
                </a:cubicBezTo>
                <a:cubicBezTo>
                  <a:pt x="183373" y="813308"/>
                  <a:pt x="0" y="631243"/>
                  <a:pt x="0" y="406654"/>
                </a:cubicBezTo>
                <a:cubicBezTo>
                  <a:pt x="0" y="182065"/>
                  <a:pt x="183373" y="0"/>
                  <a:pt x="409575" y="0"/>
                </a:cubicBez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F23F3B-0A84-038B-829A-6C7997778A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2" y="1789297"/>
            <a:ext cx="1185698" cy="118569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FCB21E-0DC6-AA6D-BBC0-201720F985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772" y="3050129"/>
            <a:ext cx="1391848" cy="132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00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141</Words>
  <Application>Microsoft Office PowerPoint</Application>
  <PresentationFormat>Custom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 CY LEE from.TP (MSF)</dc:creator>
  <cp:lastModifiedBy>Angel CY LEE from.TP</cp:lastModifiedBy>
  <cp:revision>7</cp:revision>
  <dcterms:created xsi:type="dcterms:W3CDTF">2023-01-27T02:16:46Z</dcterms:created>
  <dcterms:modified xsi:type="dcterms:W3CDTF">2023-04-25T08:40:47Z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34c4c7-833e-41e4-b0ab-cdb227a2f6f7_Enabled">
    <vt:lpwstr>true</vt:lpwstr>
  </property>
  <property fmtid="{D5CDD505-2E9C-101B-9397-08002B2CF9AE}" pid="3" name="MSIP_Label_5434c4c7-833e-41e4-b0ab-cdb227a2f6f7_SetDate">
    <vt:lpwstr>2023-01-27T02:36:36Z</vt:lpwstr>
  </property>
  <property fmtid="{D5CDD505-2E9C-101B-9397-08002B2CF9AE}" pid="4" name="MSIP_Label_5434c4c7-833e-41e4-b0ab-cdb227a2f6f7_Method">
    <vt:lpwstr>Privileged</vt:lpwstr>
  </property>
  <property fmtid="{D5CDD505-2E9C-101B-9397-08002B2CF9AE}" pid="5" name="MSIP_Label_5434c4c7-833e-41e4-b0ab-cdb227a2f6f7_Name">
    <vt:lpwstr>Official (Open)</vt:lpwstr>
  </property>
  <property fmtid="{D5CDD505-2E9C-101B-9397-08002B2CF9AE}" pid="6" name="MSIP_Label_5434c4c7-833e-41e4-b0ab-cdb227a2f6f7_SiteId">
    <vt:lpwstr>0b11c524-9a1c-4e1b-84cb-6336aefc2243</vt:lpwstr>
  </property>
  <property fmtid="{D5CDD505-2E9C-101B-9397-08002B2CF9AE}" pid="7" name="MSIP_Label_5434c4c7-833e-41e4-b0ab-cdb227a2f6f7_ActionId">
    <vt:lpwstr>fc4d281b-d8f4-470b-ab01-b0b027c7097c</vt:lpwstr>
  </property>
  <property fmtid="{D5CDD505-2E9C-101B-9397-08002B2CF9AE}" pid="8" name="MSIP_Label_5434c4c7-833e-41e4-b0ab-cdb227a2f6f7_ContentBits">
    <vt:lpwstr>0</vt:lpwstr>
  </property>
</Properties>
</file>